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i-conf.com.ua/wp-content/uploads/2020/11/PRIORITY-DIRECTIONS-OF-SCIENCE-AND-TECHNOLOGY-DEVELOPMENT-22-24.11.20.pdf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pct90">
          <a:fgClr>
            <a:srgbClr val="B6F573"/>
          </a:fgClr>
          <a:bgClr>
            <a:srgbClr val="FFFFFF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/>
              <a:t>Магістерська робота з теми "Онтологічні моделі для інформаційного пошуку"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Юрченко Богдана Олегівна</a:t>
            </a:r>
            <a:endParaRPr lang="en-US"/>
          </a:p>
          <a:p>
            <a:pPr>
              <a:defRPr/>
            </a:pPr>
            <a:r>
              <a:rPr lang="en-US"/>
              <a:t>ТВ-01 мп </a:t>
            </a:r>
            <a:endParaRPr lang="en-US"/>
          </a:p>
          <a:p>
            <a:pPr>
              <a:defRPr/>
            </a:pPr>
            <a:r>
              <a:rPr lang="en-US"/>
              <a:t>Науковий керівник Коваль О.В.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6F57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Очікувані результати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Розроблена (концепція) онтологія для аналізу звітів про міжнародне співробітництво </a:t>
            </a:r>
            <a:endParaRPr/>
          </a:p>
          <a:p>
            <a:pPr>
              <a:defRPr/>
            </a:pPr>
            <a:r>
              <a:rPr/>
              <a:t>Розроблений метод семантичного аналізу звітів про міжнародне співробітництво на основі онтології (ступень новизни)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Розроблений програмний продукт для семантичного аналізу та пошуку знань в звітах про міжнародне співробітництво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6F57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Попередні дослідження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Проект, в рамках якого було поставлене завдання для даної роботи 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Також дослідження на тему систем підтримки прийняття рішень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http://science.lpnu.ua/sites/default/files/journal-paper/2018/aug/14449/31.pdf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https://files.nas.gov.ua/PublicMessages/Documents/0/2019/11/191114173146616-5187.pdf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6F57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249724" y="37400"/>
            <a:ext cx="9572625" cy="67687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6F57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9079274" y="2948399"/>
            <a:ext cx="2426924" cy="3323812"/>
          </a:xfrm>
        </p:spPr>
        <p:txBody>
          <a:bodyPr/>
          <a:lstStyle/>
          <a:p>
            <a:pPr>
              <a:defRPr/>
            </a:pPr>
            <a:r>
              <a:rPr lang="en-US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2" tooltip="https://sci-conf.com.ua/wp-content/uploads/2020/11/PRIORITY-DIRECTIONS-OF-SCIENCE-AND-TECHNOLOGY-DEVELOPMENT-22-24.11.20.pdf"/>
              </a:rPr>
              <a:t>link to pdf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205340" y="9524"/>
            <a:ext cx="6714269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6F57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Актуальність дослідження. Проблема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Задача роботи була визначена в результаті роботи на тему: «Дослідження і впровадження ключових технологій для моніторингу розвитку міжнародного співробітництва та створення системи підтримки ухвалення рішень в науково-технічній сфері». 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Завданнями роботи є дослідження і розробка ключових технологій для </a:t>
            </a:r>
            <a:r>
              <a:rPr lang="en-US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створення міжнародної системи моніторингу інформації та підтримки прийняття рішень в галузі міжнародного науково-технічного співробітництва. 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6F57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Актуальність дослідження. Проблема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Робота актуальна тому, що досліджує методи пошуку знань. Знання впливають на приняття рішень.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Результати роботи дозволять зменшити час, витрачений на пошук і аналіз даних про міжнародне науково-технічне співробітництво і таким чином зменшить витрати.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6F57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Протиріччя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/>
              <a:t>Керівництво університетів та інших організацій хоче мати структуровану інформацію про міжнародне співробітництво  інших організацій і хоче зменшити час та інші ресурси, потрібні для приняття решень.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Але звіти про міжнародне співробітництво не є структурованими та уніфікованими (і тому треба багато часу для їх аналізу).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6F57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Об'єкт , суб'єкт дослідження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Об'єкт - інформаційних семантичний пошук 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Предмет - інформаційних семантичний пошук знань на основі онтологій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Мета</a:t>
            </a:r>
            <a:r>
              <a:rPr/>
              <a:t> дисертаційної роботи - автоматизувати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(швидкість)пошук знань у звітах про міжнародне співробітництво </a:t>
            </a:r>
            <a:r>
              <a:rPr/>
              <a:t>і таким чином спростити і здешевити приняття рішень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 галузі міжнародного науково-технічного співробітництва</a:t>
            </a:r>
            <a:endParaRPr u="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6F57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Загальне наукове завдання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розробити методику </a:t>
            </a:r>
            <a:r>
              <a:rPr>
                <a:solidFill>
                  <a:schemeClr val="tx1"/>
                </a:solidFill>
              </a:rPr>
              <a:t>семантичного пошуку знань у звітах університетів про міжнародне співробітництво на основі онтологій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розробити програмне забеспечення для перегляду та аналізу знайдених знань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6F57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Часткові наукове завдання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Провести аналіз звітів КПІ про наукове співробітництво </a:t>
            </a:r>
            <a:endParaRPr/>
          </a:p>
          <a:p>
            <a:pPr>
              <a:defRPr/>
            </a:pPr>
            <a:r>
              <a:rPr/>
              <a:t>Розробити метод семантичного аналізу на основі онтологій</a:t>
            </a:r>
            <a:endParaRPr/>
          </a:p>
          <a:p>
            <a:pPr>
              <a:defRPr/>
            </a:pPr>
            <a:r>
              <a:rPr/>
              <a:t>Створити онтологію із термінами і звязками для пошуку інформації у звітах про міжнародне співробітництво</a:t>
            </a:r>
            <a:endParaRPr/>
          </a:p>
          <a:p>
            <a:pPr>
              <a:defRPr/>
            </a:pPr>
            <a:r>
              <a:rPr/>
              <a:t>Визначити структуру документів звітів, сутності та їх звязки </a:t>
            </a:r>
            <a:endParaRPr/>
          </a:p>
          <a:p>
            <a:pPr>
              <a:defRPr/>
            </a:pPr>
            <a:r>
              <a:rPr/>
              <a:t>Розробити програмний продукт, що шукає знання про міжнародне співробітництво із указаних даних джерел</a:t>
            </a:r>
            <a:endParaRPr/>
          </a:p>
          <a:p>
            <a:pPr>
              <a:defRPr/>
            </a:pPr>
            <a:r>
              <a:rPr/>
              <a:t>Розробити інтерфейс для перегляду та аналізу зібраних даних (пошук, фільтрація, перегляд різних сутностей тощо)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ONLYOFFICE/6.0.1.32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5</cp:revision>
  <dcterms:created xsi:type="dcterms:W3CDTF">2012-12-03T06:56:55Z</dcterms:created>
  <dcterms:modified xsi:type="dcterms:W3CDTF">2020-12-24T07:39:24Z</dcterms:modified>
  <cp:category/>
  <cp:contentStatus/>
  <cp:version/>
</cp:coreProperties>
</file>