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‘AstrapiMessanger’ Мессенджер для мобільних пристроїв на KaiOS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Юрченко Богдана Олегівна</a:t>
            </a:r>
            <a:endParaRPr lang="en-US"/>
          </a:p>
          <a:p>
            <a:pPr>
              <a:defRPr/>
            </a:pPr>
            <a:r>
              <a:rPr lang="en-US"/>
              <a:t>ТВ-01 мп</a:t>
            </a:r>
            <a:endParaRPr lang="en-US"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5968559" y="3291840"/>
            <a:ext cx="7877174" cy="546734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6430663" y="5264466"/>
            <a:ext cx="4876799" cy="263842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14925" y="4105884"/>
            <a:ext cx="3743185" cy="2025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E025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0240663" y="581116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404480" y="1825624"/>
            <a:ext cx="4876799" cy="263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Income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9" y="1825624"/>
            <a:ext cx="2794547" cy="4351338"/>
          </a:xfrm>
        </p:spPr>
        <p:txBody>
          <a:bodyPr/>
          <a:lstStyle/>
          <a:p>
            <a:pPr>
              <a:defRPr/>
            </a:pPr>
            <a:r>
              <a:rPr/>
              <a:t>Free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adds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features for simple users 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4097447" y="1825624"/>
            <a:ext cx="3515052" cy="4351338"/>
          </a:xfrm>
        </p:spPr>
        <p:txBody>
          <a:bodyPr/>
          <a:lstStyle/>
          <a:p>
            <a:pPr>
              <a:defRPr/>
            </a:pPr>
            <a:r>
              <a:rPr/>
              <a:t>Pro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subscription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adds free </a:t>
            </a:r>
            <a:endParaRPr/>
          </a:p>
          <a:p>
            <a:pPr>
              <a:defRPr/>
            </a:pPr>
            <a:r>
              <a:rPr/>
              <a:t>some pro features </a:t>
            </a:r>
            <a:endParaRPr/>
          </a:p>
        </p:txBody>
      </p:sp>
      <p:sp>
        <p:nvSpPr>
          <p:cNvPr id="7" name="Content Placeholder 3" hidden="0"/>
          <p:cNvSpPr>
            <a:spLocks noGrp="1"/>
          </p:cNvSpPr>
          <p:nvPr isPhoto="0" userDrawn="0"/>
        </p:nvSpPr>
        <p:spPr bwMode="auto">
          <a:xfrm flipH="0" flipV="0">
            <a:off x="8149960" y="1825624"/>
            <a:ext cx="3515051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/>
              <a:t>B2B subsription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subsription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adds free </a:t>
            </a:r>
            <a:endParaRPr/>
          </a:p>
          <a:p>
            <a:pPr>
              <a:defRPr/>
            </a:pPr>
            <a:r>
              <a:rPr/>
              <a:t>some pro features </a:t>
            </a:r>
            <a:r>
              <a:rPr/>
              <a:t>for small businesses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Risks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9" y="1825624"/>
            <a:ext cx="10593730" cy="4351338"/>
          </a:xfrm>
        </p:spPr>
        <p:txBody>
          <a:bodyPr/>
          <a:lstStyle/>
          <a:p>
            <a:pPr>
              <a:defRPr/>
            </a:pPr>
            <a:r>
              <a:rPr/>
              <a:t>Users are too used to WhatsApp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Pro subsription fee is not affordable to the target audience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Future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9" y="1825624"/>
            <a:ext cx="10489992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Clients for other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operating systems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/>
              <a:t>Video Calls 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Rooms management tools 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Chats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Team and Funding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>
              <a:defRPr/>
            </a:pPr>
            <a:r>
              <a:rPr/>
              <a:t>Designer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Front-end developer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Back-end developer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Tester 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5462301" y="1825624"/>
            <a:ext cx="5891497" cy="4351338"/>
          </a:xfrm>
        </p:spPr>
        <p:txBody>
          <a:bodyPr/>
          <a:lstStyle/>
          <a:p>
            <a:pPr>
              <a:defRPr/>
            </a:pPr>
            <a:r>
              <a:rPr/>
              <a:t>1 000 000 UAH (1 year of development of the first version)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salaries </a:t>
            </a:r>
            <a:endParaRPr/>
          </a:p>
          <a:p>
            <a:pPr>
              <a:defRPr/>
            </a:pPr>
            <a:r>
              <a:rPr/>
              <a:t>office rent </a:t>
            </a:r>
            <a:endParaRPr/>
          </a:p>
          <a:p>
            <a:pPr>
              <a:defRPr/>
            </a:pPr>
            <a:r>
              <a:rPr/>
              <a:t>internet 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Thanks!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KaiOS - emerging OS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rcRect l="9118" t="0" r="15036" b="0"/>
          <a:stretch/>
        </p:blipFill>
        <p:spPr bwMode="auto">
          <a:xfrm flipH="0" flipV="0">
            <a:off x="5836844" y="1436059"/>
            <a:ext cx="5677277" cy="4965303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838198" y="1858831"/>
            <a:ext cx="4539226" cy="41197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 sz="3600" b="0" i="0" u="none">
              <a:solidFill>
                <a:srgbClr val="3A3A3A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222222"/>
                </a:solidFill>
                <a:latin typeface="Liberation Sans"/>
                <a:ea typeface="Liberation Sans"/>
                <a:cs typeface="Liberation Sans"/>
              </a:rPr>
              <a:t>3.6 billion people</a:t>
            </a:r>
            <a:endParaRPr sz="2000" b="0" i="0" u="none">
              <a:solidFill>
                <a:srgbClr val="222222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In total, 47% of the</a:t>
            </a:r>
            <a:r>
              <a:rPr lang="en-US" sz="2000" b="0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2000" b="1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world’s population</a:t>
            </a:r>
            <a:r>
              <a:rPr lang="en-US" sz="2000" b="0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2000" b="0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(approximately 3.6 billion</a:t>
            </a:r>
            <a:r>
              <a:rPr lang="en-US" sz="2000" b="0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2000" b="1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people</a:t>
            </a:r>
            <a:r>
              <a:rPr lang="en-US" sz="2000" b="0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) do not use the</a:t>
            </a:r>
            <a:r>
              <a:rPr lang="en-US" sz="2000" b="0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2000" b="1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Internet</a:t>
            </a:r>
            <a:r>
              <a:rPr lang="en-US" sz="2000" b="0" i="0" u="none" strike="noStrike" cap="none" spc="0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sz="2000" b="0" i="0" u="none">
              <a:solidFill>
                <a:srgbClr val="202124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 sz="20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lang="en-US" sz="3600" b="0" i="0" u="none" strike="noStrike" cap="none" spc="0">
                <a:solidFill>
                  <a:srgbClr val="3A3A3A"/>
                </a:solidFill>
                <a:latin typeface="Arial"/>
                <a:ea typeface="Arial"/>
                <a:cs typeface="Arial"/>
              </a:rPr>
              <a:t>Active users: 150+ million</a:t>
            </a:r>
            <a:endParaRPr sz="3600" b="0" i="0" u="none">
              <a:solidFill>
                <a:srgbClr val="3A3A3A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KaiOS Stakeholders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5586032" cy="4351338"/>
          </a:xfrm>
        </p:spPr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 sz="2600" b="0" i="0" u="none">
              <a:solidFill>
                <a:srgbClr val="3A3A3A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600" b="0" i="0" u="none">
                <a:solidFill>
                  <a:srgbClr val="3A3A3A"/>
                </a:solidFill>
                <a:latin typeface="Arial"/>
                <a:ea typeface="Arial"/>
                <a:cs typeface="Arial"/>
              </a:rPr>
              <a:t>Largest: TCL Corporation</a:t>
            </a:r>
            <a:endParaRPr sz="2600" b="0" i="0" u="none">
              <a:solidFill>
                <a:srgbClr val="3A3A3A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600" b="0" i="0" u="none">
                <a:solidFill>
                  <a:srgbClr val="3A3A3A"/>
                </a:solidFill>
                <a:latin typeface="Arial"/>
                <a:ea typeface="Arial"/>
                <a:cs typeface="Arial"/>
              </a:rPr>
              <a:t>Google ($50M + invested)</a:t>
            </a:r>
            <a:endParaRPr sz="2600" b="0" i="0" u="none">
              <a:solidFill>
                <a:srgbClr val="3A3A3A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600" b="0" i="0" u="none">
                <a:solidFill>
                  <a:srgbClr val="3A3A3A"/>
                </a:solidFill>
                <a:latin typeface="Arial"/>
                <a:ea typeface="Arial"/>
                <a:cs typeface="Arial"/>
              </a:rPr>
              <a:t>Reliance Jio ($7M+ invested)</a:t>
            </a:r>
            <a:endParaRPr sz="2600" b="0" i="0" u="none">
              <a:solidFill>
                <a:srgbClr val="3A3A3A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rcRect l="8723" t="0" r="0" b="0"/>
          <a:stretch/>
        </p:blipFill>
        <p:spPr bwMode="auto">
          <a:xfrm flipH="0" flipV="0">
            <a:off x="6365590" y="1756702"/>
            <a:ext cx="5525757" cy="3781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KaiOS Market Share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sz="8000"/>
          </a:p>
          <a:p>
            <a:pPr>
              <a:defRPr/>
            </a:pPr>
            <a:r>
              <a:rPr sz="2200" b="0" i="0" u="none">
                <a:solidFill>
                  <a:srgbClr val="3A3A3A"/>
                </a:solidFill>
                <a:latin typeface="Arial"/>
                <a:ea typeface="Arial"/>
                <a:cs typeface="Arial"/>
              </a:rPr>
              <a:t>Global market: 0.2%</a:t>
            </a:r>
            <a:endParaRPr sz="2200" b="0" i="0" u="none">
              <a:solidFill>
                <a:srgbClr val="3A3A3A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200" b="0" i="0" u="none">
                <a:solidFill>
                  <a:srgbClr val="3A3A3A"/>
                </a:solidFill>
                <a:latin typeface="Arial"/>
                <a:ea typeface="Arial"/>
                <a:cs typeface="Arial"/>
              </a:rPr>
              <a:t>Indian market: 4.3% share. 2nd place behind Android</a:t>
            </a:r>
            <a:endParaRPr sz="2200" b="0" i="0" u="none">
              <a:solidFill>
                <a:srgbClr val="3A3A3A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5998782" y="3800675"/>
            <a:ext cx="11984479" cy="635682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514" y="145446"/>
            <a:ext cx="11635544" cy="667104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48910" y="5082551"/>
            <a:ext cx="366929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KaiOS Store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48910" y="5710692"/>
            <a:ext cx="3376368" cy="6705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  <a:p>
            <a:pPr>
              <a:defRPr/>
            </a:pPr>
            <a:r>
              <a:rPr sz="2000" b="0" i="0" u="none">
                <a:solidFill>
                  <a:srgbClr val="3A3A3A"/>
                </a:solidFill>
                <a:latin typeface="Arial"/>
                <a:ea typeface="Arial"/>
                <a:cs typeface="Arial"/>
              </a:rPr>
              <a:t>500+ apps in Kaistore.</a:t>
            </a:r>
            <a:endParaRPr sz="2000" b="0" i="0" u="none">
              <a:solidFill>
                <a:srgbClr val="3A3A3A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7281356" y="3579884"/>
            <a:ext cx="9815420" cy="67940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4887330" y="2653329"/>
            <a:ext cx="239299" cy="348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22586" y="68020"/>
            <a:ext cx="11691219" cy="6576310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332004" y="382351"/>
            <a:ext cx="314995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Alternatives (not many)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095999" y="4233690"/>
            <a:ext cx="12875225" cy="481557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47327" y="1825624"/>
            <a:ext cx="11897344" cy="4874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515539" y="3484358"/>
            <a:ext cx="11177301" cy="59679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46980" y="192518"/>
            <a:ext cx="11177301" cy="6448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Features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9" y="1825624"/>
            <a:ext cx="10640883" cy="4351338"/>
          </a:xfrm>
        </p:spPr>
        <p:txBody>
          <a:bodyPr/>
          <a:lstStyle/>
          <a:p>
            <a:pPr>
              <a:defRPr/>
            </a:pPr>
            <a:r>
              <a:rPr/>
              <a:t>free text messages </a:t>
            </a:r>
            <a:endParaRPr/>
          </a:p>
          <a:p>
            <a:pPr>
              <a:defRPr/>
            </a:pPr>
            <a:r>
              <a:rPr/>
              <a:t>free audio messages</a:t>
            </a:r>
            <a:endParaRPr/>
          </a:p>
          <a:p>
            <a:pPr>
              <a:defRPr/>
            </a:pPr>
            <a:r>
              <a:rPr/>
              <a:t>security </a:t>
            </a:r>
            <a:endParaRPr/>
          </a:p>
          <a:p>
            <a:pPr>
              <a:defRPr/>
            </a:pPr>
            <a:r>
              <a:rPr/>
              <a:t>privacy </a:t>
            </a:r>
            <a:endParaRPr/>
          </a:p>
          <a:p>
            <a:pPr>
              <a:defRPr/>
            </a:pPr>
            <a:r>
              <a:rPr/>
              <a:t>optimisation for cheap devices</a:t>
            </a:r>
            <a:endParaRPr/>
          </a:p>
          <a:p>
            <a:pPr>
              <a:defRPr/>
            </a:pPr>
            <a:r>
              <a:rPr/>
              <a:t>desined for feature phones with phisical buttons</a:t>
            </a:r>
            <a:endParaRPr/>
          </a:p>
          <a:p>
            <a:pPr>
              <a:defRPr/>
            </a:pPr>
            <a:r>
              <a:rPr/>
              <a:t>alternative to WhatsApp on an emerging market 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2021-05-20T08:38:59Z</dcterms:modified>
  <cp:category/>
  <cp:contentStatus/>
  <cp:version/>
</cp:coreProperties>
</file>