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pct90">
          <a:fgClr>
            <a:srgbClr val="B6F573"/>
          </a:fgClr>
          <a:bgClr>
            <a:srgbClr val="FFFFFF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71153" y="1725927"/>
            <a:ext cx="9144000" cy="2387599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5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Master's degree dissertation </a:t>
            </a:r>
            <a:r>
              <a:rPr lang="en-US"/>
              <a:t> </a:t>
            </a:r>
            <a:br>
              <a:rPr lang="en-US"/>
            </a:br>
            <a:r>
              <a:rPr lang="en-US"/>
              <a:t>Topic : "Ontology based models for information search"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4365924"/>
            <a:ext cx="9144000" cy="1655761"/>
          </a:xfrm>
        </p:spPr>
        <p:txBody>
          <a:bodyPr/>
          <a:lstStyle/>
          <a:p>
            <a:pPr>
              <a:defRPr/>
            </a:pPr>
            <a:r>
              <a:rPr lang="en-US"/>
              <a:t>Done by: Bohdana Yurchenko</a:t>
            </a:r>
            <a:endParaRPr lang="en-US"/>
          </a:p>
          <a:p>
            <a:pPr>
              <a:defRPr/>
            </a:pPr>
            <a:r>
              <a:rPr lang="en-US"/>
              <a:t>TV-01</a:t>
            </a:r>
            <a:endParaRPr lang="en-US"/>
          </a:p>
          <a:p>
            <a:pPr>
              <a:defRPr/>
            </a:pPr>
            <a:r>
              <a:rPr lang="en-US"/>
              <a:t>Adviser:  Коваль О.В.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6F57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Actuality. Problem found in the domain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/>
              <a:t>Currently, as mentioned in the previous presentation, there is no software, dedicated to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cooperations reports analysis. </a:t>
            </a:r>
            <a:endParaRPr lang="en-US" sz="2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The software to be developed is aimed to simplify and automate gathering of distributed information about 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cooperation of different </a:t>
            </a:r>
            <a:r>
              <a:rPr/>
              <a:t>departments of a certain company, institute etc.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6F57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Problem to solve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/>
              <a:t>All the information about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cooperations is gathered independently for each department of a university and published in a form of a free text document, that cannot be easily parsed by machine. </a:t>
            </a:r>
            <a:endParaRPr lang="en-US" sz="2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it takes a lot of time and effort for a dedicated person to analyze all reports in order to, let’s say, generate a generalized refort about the whole universtity. </a:t>
            </a:r>
            <a:endParaRPr lang="en-US" sz="2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work is hard, demanding and too costy.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6F57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Extended usecases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rcRect l="0" t="0" r="0" b="36342"/>
          <a:stretch/>
        </p:blipFill>
        <p:spPr bwMode="auto">
          <a:xfrm flipH="0" flipV="0">
            <a:off x="6854667" y="608661"/>
            <a:ext cx="5135249" cy="5747685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rcRect l="0" t="70605" r="21736" b="2557"/>
          <a:stretch/>
        </p:blipFill>
        <p:spPr bwMode="auto">
          <a:xfrm flipH="0" flipV="0">
            <a:off x="886727" y="3784682"/>
            <a:ext cx="5336080" cy="25716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6F57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Extended usecases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6559110" y="3059917"/>
            <a:ext cx="11010899" cy="736282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003542" y="22705"/>
            <a:ext cx="10184915" cy="6810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6F57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Extended usecases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6559110" y="3059917"/>
            <a:ext cx="11010899" cy="736282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00137" y="1966912"/>
            <a:ext cx="9991724" cy="4210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6F57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Plan of work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Analyze published KPI reports about international cooperation </a:t>
            </a:r>
            <a:endParaRPr/>
          </a:p>
          <a:p>
            <a:pPr>
              <a:defRPr/>
            </a:pPr>
            <a:r>
              <a:rPr/>
              <a:t>Create an ontology to describe different entities related to internatoinal cooperation </a:t>
            </a:r>
            <a:endParaRPr/>
          </a:p>
          <a:p>
            <a:pPr>
              <a:defRPr/>
            </a:pPr>
            <a:r>
              <a:rPr/>
              <a:t>Create an ontology to describe integration information (with realtional databases, NoSQL databases, public OWL files )</a:t>
            </a:r>
            <a:endParaRPr/>
          </a:p>
          <a:p>
            <a:pPr>
              <a:defRPr/>
            </a:pPr>
            <a:r>
              <a:rPr/>
              <a:t>Develop a platform for ontology editing and integration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2021-04-03T17:16:25Z</dcterms:modified>
  <cp:category/>
  <cp:contentStatus/>
  <cp:version/>
</cp:coreProperties>
</file>