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1">
            <a:lumMod val="20000"/>
            <a:lumOff val="80000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b" anchorCtr="0" forceAA="0" upright="0" compatLnSpc="0">
            <a:normAutofit fontScale="75000" lnSpcReduction="5000"/>
          </a:bodyPr>
          <a:lstStyle/>
          <a:p>
            <a:pPr>
              <a:defRPr/>
            </a:pPr>
            <a:r>
              <a:rPr lang="en-US" sz="6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Курсовий проект на тему “Розробка додатку для швидкого запуску програм голосом”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Юрченко Богдана </a:t>
            </a:r>
            <a:endParaRPr lang="en-US"/>
          </a:p>
          <a:p>
            <a:pPr>
              <a:defRPr/>
            </a:pPr>
            <a:r>
              <a:rPr lang="en-US"/>
              <a:t>ТВ-01 мп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1">
            <a:lumMod val="40000"/>
            <a:lumOff val="60000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Завдання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/>
              <a:t>Розробити програмне забеспечення (додаток), що дозволить запускати різні програми за допомогою голосових команд.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1">
            <a:lumMod val="60000"/>
            <a:lumOff val="40000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Використані засоби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523811" y="1825624"/>
            <a:ext cx="3286188" cy="3286188"/>
          </a:xfrm>
          <a:prstGeom prst="rect">
            <a:avLst/>
          </a:prstGeom>
        </p:spPr>
      </p:pic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8580610" y="440735"/>
            <a:ext cx="2857500" cy="3381374"/>
          </a:xfrm>
          <a:prstGeom prst="rect">
            <a:avLst/>
          </a:prstGeom>
        </p:spPr>
      </p:pic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1273143" y="5611262"/>
            <a:ext cx="5448299" cy="657225"/>
          </a:xfrm>
          <a:prstGeom prst="rect">
            <a:avLst/>
          </a:prstGeom>
        </p:spPr>
      </p:pic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6618460" y="4128867"/>
            <a:ext cx="4876799" cy="1304924"/>
          </a:xfrm>
          <a:prstGeom prst="rect">
            <a:avLst/>
          </a:prstGeom>
        </p:spPr>
      </p:pic>
      <p:pic>
        <p:nvPicPr>
          <p:cNvPr id="10" name="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 flipH="0" flipV="0">
            <a:off x="4606072" y="1690687"/>
            <a:ext cx="2115370" cy="26001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1">
            <a:lumMod val="40000"/>
            <a:lumOff val="60000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Приклад конфігурації додатку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789923" y="1891639"/>
            <a:ext cx="8517846" cy="43949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1">
            <a:lumMod val="20000"/>
            <a:lumOff val="80000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Розроблений додаток 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 algn="ctr">
              <a:buFont typeface="Arial"/>
              <a:buNone/>
              <a:defRPr/>
            </a:pPr>
            <a:r>
              <a:rPr/>
              <a:t>Кнопка активації помічника</a:t>
            </a: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rcRect l="27542" t="0" r="0" b="0"/>
          <a:stretch/>
        </p:blipFill>
        <p:spPr bwMode="auto">
          <a:xfrm flipH="0" flipV="0">
            <a:off x="621293" y="2965520"/>
            <a:ext cx="11062653" cy="28609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1">
            <a:lumMod val="40000"/>
            <a:lumOff val="60000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Розроблений додаток 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 algn="ctr">
              <a:buFont typeface="Arial"/>
              <a:buNone/>
              <a:defRPr/>
            </a:pPr>
            <a:r>
              <a:rPr/>
              <a:t>Помічник у стані прослуховування</a:t>
            </a: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2451980" y="2495611"/>
            <a:ext cx="7414455" cy="39123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1">
            <a:lumMod val="60000"/>
            <a:lumOff val="40000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Розроблений додаток 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 algn="ctr">
              <a:buFont typeface="Arial"/>
              <a:buNone/>
              <a:defRPr/>
            </a:pPr>
            <a:r>
              <a:rPr/>
              <a:t>Помічник розпізнав текст</a:t>
            </a: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2499133" y="2447673"/>
            <a:ext cx="7536003" cy="38078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1">
            <a:lumMod val="40000"/>
            <a:lumOff val="60000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Розроблений додаток 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 algn="ctr">
              <a:buFont typeface="Arial"/>
              <a:buNone/>
              <a:defRPr/>
            </a:pPr>
            <a:r>
              <a:rPr/>
              <a:t>Запрошення до повторного введення команди</a:t>
            </a: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2355764" y="2517994"/>
            <a:ext cx="7480470" cy="37243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1">
            <a:lumMod val="20000"/>
            <a:lumOff val="80000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199" y="2647352"/>
            <a:ext cx="10515600" cy="1325562"/>
          </a:xfrm>
        </p:spPr>
        <p:txBody>
          <a:bodyPr/>
          <a:lstStyle/>
          <a:p>
            <a:pPr algn="ctr">
              <a:defRPr/>
            </a:pPr>
            <a:r>
              <a:rPr/>
              <a:t>Дякую за увагу!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ONLYOFFICE/6.0.1.32</Application>
  <DocSecurity>0</DocSecurity>
  <PresentationFormat>Widescreen</PresentationFormat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</cp:revision>
  <dcterms:created xsi:type="dcterms:W3CDTF">2012-12-03T06:56:55Z</dcterms:created>
  <dcterms:modified xsi:type="dcterms:W3CDTF">2020-11-23T20:59:19Z</dcterms:modified>
  <cp:category/>
  <cp:contentStatus/>
  <cp:version/>
</cp:coreProperties>
</file>