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1240-3F80-4842-AA25-3B1589CE4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8B9EF-908E-40F3-9CCD-D3EF97C7A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1BA46-D5EB-47CE-B039-0EC369C1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8872-5AE5-4904-8CC2-DAA7271547D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994C-904E-4175-942C-5CEA1419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01846-B9D8-4FCC-AE3F-FCF2D6A0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D019-BAF9-4F0F-8D71-CBB5D7BE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683B-52B7-42D8-83A1-55F63787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4546B-CBE0-4223-B7E1-ED163F9D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379E8-DA05-4878-8DCC-76E809F0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8872-5AE5-4904-8CC2-DAA7271547D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AA979-1AB2-4CA0-9D8E-9D939915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A022-36B1-4545-9CB5-8130CD2E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D019-BAF9-4F0F-8D71-CBB5D7BE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0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9387C-C1F6-4EDD-85B0-7928C13C2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C77D6-FE09-43F1-8C53-130DD7421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0A01B-1D82-4FD4-ABDA-E07013AE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8872-5AE5-4904-8CC2-DAA7271547D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D7A9-74F8-41B9-B54B-26253619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17A3A-2191-4625-80E1-2C044FD0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D019-BAF9-4F0F-8D71-CBB5D7BE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1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F0F8-A551-46FC-932E-13C9596D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8CC2-1604-4D1E-8DA0-0D88B1A3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F33B-FD28-42EE-882B-C72A1357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8872-5AE5-4904-8CC2-DAA7271547D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25E7-7C20-45D0-8720-B894E0A2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88C8-9EB7-4881-9C57-D3770BAD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D019-BAF9-4F0F-8D71-CBB5D7BE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12AC-510F-44E5-BE05-27603D59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0BDC-B965-4DE0-A5C5-A05E78C34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1420-AB23-4013-9A06-1163064C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8872-5AE5-4904-8CC2-DAA7271547D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C6C3-CC89-4BC1-97C6-2D92A134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BC7C-A77F-4B4F-98FE-7D86C87C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D019-BAF9-4F0F-8D71-CBB5D7BE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5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32F4-C6DA-462E-B9CA-CA293211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A3FE-2EAC-4511-BB67-1718E3A5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B64CB-CE9C-4E87-B5CE-A322B19C9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0B8D5-341A-4931-85A7-FD87CDB1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8872-5AE5-4904-8CC2-DAA7271547D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2E5A4-2BAA-49FC-9A87-D05DF248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59730-A292-4A5D-895A-1F2E38F4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D019-BAF9-4F0F-8D71-CBB5D7BE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7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1E34-63F6-4210-B04D-54D651B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382A6-6B26-49B6-B719-05A9BDA39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87C2C-B82B-49A0-BBF3-3AD204188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DABF2-DC72-4D1D-B71A-DFD6ED854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C2DC5-5E1B-4D62-A86D-DE5E717F4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47AD1-B1AD-481B-B868-D892FD80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8872-5AE5-4904-8CC2-DAA7271547D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7A6F9-FBFA-4393-9C71-56F67B54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AE04C-7A4D-4087-B2C8-EEC304C9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D019-BAF9-4F0F-8D71-CBB5D7BE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36E5-C49F-4917-B7EE-C305D127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ABD09-95C4-4391-9377-BDE65B73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8872-5AE5-4904-8CC2-DAA7271547D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E6556-85EC-4DBD-93A8-6119380E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6FA12-FA86-471B-9E9D-C67496CF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D019-BAF9-4F0F-8D71-CBB5D7BE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1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30818-D46C-4394-B1F9-370DC445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8872-5AE5-4904-8CC2-DAA7271547D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0C946-6C35-4642-B109-B4C88B12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51624-BDB3-418E-9B16-7AD3F08B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D019-BAF9-4F0F-8D71-CBB5D7BE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8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9269-8E00-4A6B-A416-891F65B1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44E0-8336-4B40-8118-4A4556466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8FE9-14E6-4811-9FF2-1000703B4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3A663-0466-44C7-B716-CB81636E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8872-5AE5-4904-8CC2-DAA7271547D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4CCBE-5A0C-4718-8496-7A39841B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3A502-3A14-4733-A0FC-F86BA7DB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D019-BAF9-4F0F-8D71-CBB5D7BE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7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A4D1-90B3-4F46-9262-4C407F8B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FCA07-0AFB-4AF0-B552-E3091A5F6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4883A-C735-4389-BDCD-5B99E6B09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CD4D3-DCAF-41AE-94E9-FDFF48BB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8872-5AE5-4904-8CC2-DAA7271547D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E02B-55D7-4E6B-84EF-64F08969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947FA-404A-4422-BD8F-F6714F77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D019-BAF9-4F0F-8D71-CBB5D7BE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04006-29B1-4DB8-A970-A83D3B23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5B993-F856-448E-9325-F23A136C2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074D-88AE-490D-BFE8-DB631FF8C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8872-5AE5-4904-8CC2-DAA7271547D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9FBF-7750-4D14-B552-389539065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02BD-5486-4CD5-A3B1-FFCB4E700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3D019-BAF9-4F0F-8D71-CBB5D7BE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9324-A63B-4A49-B805-6F612F5B7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400" dirty="0"/>
              <a:t>Real Time Class Feedback APP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2E38E-6E78-42C9-9928-0D563B283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 lnSpcReduction="10000"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Dan Frederick</a:t>
            </a:r>
          </a:p>
          <a:p>
            <a:pPr algn="l"/>
            <a:r>
              <a:rPr lang="en-US" sz="2000" dirty="0"/>
              <a:t>Spring 2021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Conference room table">
            <a:extLst>
              <a:ext uri="{FF2B5EF4-FFF2-40B4-BE49-F238E27FC236}">
                <a16:creationId xmlns:a16="http://schemas.microsoft.com/office/drawing/2014/main" id="{86A18E4F-7B46-401A-A8DA-B5B4D2933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57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FD04AB-6740-490D-8EB1-E8CB020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Problem 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416F5-44E2-49E2-AD27-122ABCAA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025" y="1108061"/>
            <a:ext cx="6705599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Teaching in the virtual format sucks: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It is difficult to read your student’s body language to figure out if they understand the context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There is not a good method of polling for understanding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Some students do not ask questions because they are afraid of looking dumb</a:t>
            </a:r>
          </a:p>
        </p:txBody>
      </p:sp>
    </p:spTree>
    <p:extLst>
      <p:ext uri="{BB962C8B-B14F-4D97-AF65-F5344CB8AC3E}">
        <p14:creationId xmlns:p14="http://schemas.microsoft.com/office/powerpoint/2010/main" val="112948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FD04AB-6740-490D-8EB1-E8CB020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416F5-44E2-49E2-AD27-122ABCAA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025" y="1108061"/>
            <a:ext cx="6705599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Real Time Class Feedback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Xamarin (cross-platform .NET application) to allow for communicating with the class is real time.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Student voting on understanding of material with visualization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Messaging that allows for the instructor to highlight messages, fade out read messages, and students to anonymously submit messages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(Future) Instructor’s tool to send multiple choice questions to the class and check responses to test understanding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04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FD04AB-6740-490D-8EB1-E8CB020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Design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416F5-44E2-49E2-AD27-122ABCAA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025" y="1327869"/>
            <a:ext cx="6705599" cy="5470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User Interface built in XAML (4 Pages)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Welcome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Room Creator Setup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User Setup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Class Room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Backend code built in C#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Utilized for all event handling, establishment of object data types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Rest Architecture for server-client synchronization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Post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Get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Put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Delete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7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FD04AB-6740-490D-8EB1-E8CB020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UI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7E49646-93BF-4C58-BA5D-CC61135E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987" y="330980"/>
            <a:ext cx="4784363" cy="2888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D736E0-1A33-4D42-99C5-20DE690FE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058" y="3367075"/>
            <a:ext cx="4800635" cy="33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5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FD04AB-6740-490D-8EB1-E8CB020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56A5CAD-F787-40E6-818B-AFE63B62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670" y="1050113"/>
            <a:ext cx="3024210" cy="4929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BDC894-399E-4CA3-9BE7-C714A94B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380" y="1621690"/>
            <a:ext cx="3869292" cy="363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5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FD04AB-6740-490D-8EB1-E8CB020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Rest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416F5-44E2-49E2-AD27-122ABCAA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025" y="1327869"/>
            <a:ext cx="6705599" cy="5470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User Interface built in XAML (4 Pages)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Welcome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Room Creator Setup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User Setup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Class Room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Backend code built in C#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Utilized for all event handling, establishment of object data types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Rest Architecture for server-client synchronization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Post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Get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Put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Delete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6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221</Words>
  <Application>Microsoft Office PowerPoint</Application>
  <PresentationFormat>Widescreen</PresentationFormat>
  <Paragraphs>52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Real Time Class Feedback APP </vt:lpstr>
      <vt:lpstr>Problem Statement</vt:lpstr>
      <vt:lpstr>Solution</vt:lpstr>
      <vt:lpstr>Design</vt:lpstr>
      <vt:lpstr>UI</vt:lpstr>
      <vt:lpstr>Backend</vt:lpstr>
      <vt:lpstr>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Class Feedback APP</dc:title>
  <dc:creator>Dan Frederick</dc:creator>
  <cp:lastModifiedBy>Dan Frederick</cp:lastModifiedBy>
  <cp:revision>9</cp:revision>
  <dcterms:created xsi:type="dcterms:W3CDTF">2021-03-12T22:55:08Z</dcterms:created>
  <dcterms:modified xsi:type="dcterms:W3CDTF">2021-03-13T00:28:23Z</dcterms:modified>
</cp:coreProperties>
</file>