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11" d="100"/>
          <a:sy n="111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pt-BR&amp;assetid=WA200003233&amp;isWac=True&amp;ui=pt-BR&amp;ad=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Retorne ao navegador da Internet ou copie este link no seu navegador: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https://pages.store.office.com/addinsinstallpage.aspx?rs=pt-BR&amp;assetid=WA200003233&amp;isWac=True&amp;ui=pt-BR&amp;ad=BR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aixa de opções do Office aberta na guia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Na guia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Depois de instalar o suplemento, você pode iniciá-lo escolhendo o botão suplemento na guia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7f964146-bceb-4bf6-92d1-52cfdc46440b}">
  <we:reference id="WA200003233" version="2.0.0.3" store="pt-BR" storeType="OMEX"/>
  <we:alternateReferences/>
  <we:properties>
    <we:property name="Microsoft.Office.CampaignId" value="&quot;none&quot;"/>
    <we:property name="reportUrl" value="&quot;/groups/me/reports/5cffcfc0-24c0-4c0b-ad14-c6e8c91fbc2c/4fab0db4eb950800a2aa?bookmarkGuid=7536ee73-5b86-49e4-be86-4aaff7e17e10&amp;bookmarkUsage=1&amp;ctid=bed8cb48-d9f6-42a4-a57b-dac4b99adfcc&amp;fromEntryPoint=export&quot;"/>
    <we:property name="reportState" value="&quot;CONNECTED&quot;"/>
    <we:property name="artifactViewState" value="&quot;live&quot;"/>
    <we:property name="reportEmbeddedTime" value="&quot;2024-09-12T20:32:54.092Z&quot;"/>
    <we:property name="creatorSessionId" value="&quot;1985737e-4110-444b-93b8-1b0445b9fc7a&quot;"/>
    <we:property name="creatorUserId" value="&quot;100320028C9E60C6&quot;"/>
    <we:property name="creatorTenantId" value="&quot;bed8cb48-d9f6-42a4-a57b-dac4b99adfcc&quot;"/>
    <we:property name="pageDisplayName" value="&quot;Página 1&quot;"/>
    <we:property name="pageName" value="&quot;4fab0db4eb950800a2aa&quot;"/>
    <we:property name="reportName" value="&quot;financial&quot;"/>
    <we:property name="isVisualContainerHeaderHidden" value="false"/>
    <we:property name="isFiltersActionButtonVisible" value="true"/>
    <we:property name="initialStateBookmark" value="&quot;H4sIAAAAAAAAA+1Y227bOBD9lUAvfXECSZZtOW+5YoMkbZAE2YciKEbiWGZBkypFZeMG/qH9jf2xHZKSE7dKc2nRzaZ9MEANh3M5c+HQNwHjVSlg/hZmGGwGB5LxHJjSa1HQC6Qnbr97d3i8dXr44e3W8R6RVWm4klWweRMY0AWaC17VIKwIIr6/7AUgxAkU9msCosJeUKKulATBP6Nnpi2ja1z0ArwuhdJgRZ4ZMGjFXhE7fZPuaKNPGiE3/ArPMDeemkwgC1mWYDYehGkYQgxAbJVncJZ1sljRTv2Okga4JDWWBoyFOfQnyTBJw34aR1E4tvSKy0I0Bt+ePZ+XFhWD1yZT1xaP7CMptpIWC3IoiQbpJM3SfAxhn42HSdLP7OkJF6ZRmM33rktNWBGCXtoWuwKZIwscIBor7/9N8AdHDTqfzo/wCp0Ve937X2+daEW4m/kFaO7xVbXO8WtGTz/FiduShhuSRvZKMonbWFm3mgxZCiNLWwVE3rWRs2x37GnWn2oOawzXGBjwohpXgi2p3PdU/bWjkSSwYDNc9Jag7BCpUJoyUvxSuBz/83fVAcwlUb6ZkpXgOeqVjAxmSBVqFwVSuttDlHSlN5BjdZuYq6uLtgLjXrCv1cwda1y1wViicaQoOtbLc8gEfsAsj0eTkK1DlITrCRXWejaJJ+ujYYJJH1LADOm4N5hc6gV/TlGjE09FybhpsD+Qq/GoGhZRz+QDkWrDSYZaEO9EwyccKb0AUbtmRTKPuPHA3Hgy8cVhlBxZzkuqaPuzZ2ycOtCbKebwRVfRneLebEPF8zfBYuHFtQ2NLPt4p2UtjXrd2d1U/et2silhW7I55FNk+660dv1te2Bw5gPNmbtoctJ24JY7alaSHZU3//brkEvbBKyGifFbjyiF7yrTzuLpBae8mJp7Mr0tHHcRro4WdiuwdUSFArJqr3sPg1bCrdoaIDZhkfS7n2rUc/LIcdzGbsP6s7GM2kZHTDas0SSMVwSXgLKyndQOHkRi6MA5xPkTesuPB9RZd8KlbE2zpfEdHrvMu8flVT3EpJVyoWzBaFuQrIWgzJ1ywTTKJlNXWe7tnP2j1qtzVdBltVTX9L5hNozGMYyiNGOQRFHWTGbPm4+2ikJjAe21sRq6p4X0i65wJ1JrZ2Dz01L3a9lMoeFzR5cfZRUtWZ2b50wKJcedKWizOr3Sh2aot+cO+V2u24GbhoC9l4O6Ta7OC7QBff6Mcn4Mypeuq/XjfjYasWGajAdxRuWexPELT1+L49oJJSN+AWb0P05hIN6Xn8Pfgv6/zWM2GoeDeDAYQ5SO0xAhCkcvPI+f3oZ/P6t/P6sfelb/3I53hsWMBqnndLxc1BWVJjJvS2fze7ifvOYI/1pPy+aZ1fVnj6pNVUKOJyCx4z8L9wRjyB7438KO7YHTQXnI6ZnzSP7GuH8B7DtIfV0WAAA=&quot;"/>
    <we:property name="bookmark" value="&quot;H4sIAAAAAAAAA+1Y227bOBD9FUMvfXEM3WxLeUtzwQb1LoImyD4UQTESRzILWlQpKhtv4B/a39gf2yEpOXHrNI1b7GbTPhighsO5nLlw6FuP8aYWsPwNFujte6cV4zkwqQaBN/QqR8QEp36O6TiLpzGGST6OGO3KWnNZNd7+radBlagvedOCMJKI+O5q6IEQZ1CarwJEg0OvRtXICgT/Ex0zbWnV4mro4U0tpAIj8lyDRiP2mtjpm0wIRhFphFzzazzHXDtqXEDmsyzGLB37ie9DCEBsjWOwlm1lMaKt+kNZaeAVqTE0YMzPISriSZz4URIGgZ8aesOrUnQG3529WNYGHI03OpM3Bo/sAyk2klYrcigOxkmRZEmegh+xdBLHUWZOF1zoTmG2PL6pFWFFCDppB+waqhwNvASIwsb5f+v9wlGByufLGV6jteJ4+/7nW2dKEu56eQmKO3xlq3L8nNHR32JhtyrNNUkjeysyiZtYGbe6RFkLI0t7BUQ+MpEzbPfs6dYfWw4DhgMGGpyozhXvoJL2ey7/OFRIEpi376+Ga1AOiVRKRYkpfihcfv37r2YLMFdE+WJKNoLnqDYy0lsgVahZlEjpbg5R0tXOQI7NXWJuri77CgyH3omSC3usc9UEY43GTFJ0jJcXkAl8j1keTguf7UEQ+3sxFdZeVoTF3nQSYxxBApghHXcGk0tD7/c5KrTiqSgZ1x32p9VmPJqORbSL6pFI9eEkQw2I96LhEo6UXoJobbMimTOuHTC3jkx8oR/EM8N5RRVtfuaMidMW9BaSWXzRVvRWca9eQ8PzV95q5cT1DY0s+3CvZa2NetnZ3VX9y3ayK2FTsjnkc2QntrSO3KV7qnHhAs2ZvWhy0nZql4dyUZMdjTP/7usNr0wTMBoK7ba+ohS+qUy3Fs/Qe8vLuX4g0/vCsRfh5oRhtjxTR1QoUDX9de9gUFLYVV8DxCYMkm73Y4tqSR5ZjrvYjYw/o3XURltiMjJGkzDeEFwC6sZ0UjN4EImhBecNLp/QW74/oNa6M15VvWmmNL7BY5t5D7i8qYeYlJQ2lD0YfQuqWiEoc+dcMIVVl6mbLA92zmjWe3UhS7qs1uq63jfJJkEawjRIMgZxEGTdZLbbfHRQlgpL6K+NzdA9LaSfdIV7kRqcg8lPQz1pq24K9XcdXb6XVbRkba53mRRqjodzUHpzeqUPxVC9Xlrkj7jqB24aAo6fD+omubZeoB3oyx3K+WtQvrJdLQqjbDplkyROx2FG5R6H4TNPX4Pj4IySET8BM/gfpzAQ7/PP4S9B/9/mMZum/jgcj1MIkjTxEQJ/+szz+Olt+Oez+uez+rFn9b/b8c6xXNAgtUvHy0XbUGkic7ZsbX6P95OXHOEf62nZPbM2/n78Bw3tfeTYFQAA&quot;"/>
    <we:property name="datasetId" value="&quot;eb7e947f-fc49-44b5-a871-8f6b10fe76e0&quot;"/>
    <we:property name="embedUrl" value="&quot;/reportEmbed?reportId=5cffcfc0-24c0-4c0b-ad14-c6e8c91fbc2c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82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Reiniciar o suplemento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Daniel Komesu</cp:lastModifiedBy>
  <cp:revision>3</cp:revision>
  <dcterms:created xsi:type="dcterms:W3CDTF">2018-06-07T21:39:02Z</dcterms:created>
  <dcterms:modified xsi:type="dcterms:W3CDTF">2024-09-12T20:33:33Z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