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40233600" cx="32918400"/>
  <p:notesSz cx="32461200" cy="4343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67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672"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411275" y="3257550"/>
            <a:ext cx="21641875" cy="16287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3246100" y="20631150"/>
            <a:ext cx="25968950" cy="19545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3246100" y="20631150"/>
            <a:ext cx="25968950" cy="195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5411275" y="3257550"/>
            <a:ext cx="21641875" cy="16287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468880" y="12498496"/>
            <a:ext cx="27980640" cy="8624147"/>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4937760" y="22799040"/>
            <a:ext cx="23042880" cy="10281920"/>
          </a:xfrm>
          <a:prstGeom prst="rect">
            <a:avLst/>
          </a:prstGeom>
          <a:noFill/>
          <a:ln>
            <a:noFill/>
          </a:ln>
        </p:spPr>
        <p:txBody>
          <a:bodyPr anchorCtr="0" anchor="t" bIns="219450" lIns="438900" spcFirstLastPara="1" rIns="438900" wrap="square" tIns="219450">
            <a:norm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p:txBody>
      </p:sp>
      <p:sp>
        <p:nvSpPr>
          <p:cNvPr id="14" name="Google Shape;14;p2"/>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645920" y="1611209"/>
            <a:ext cx="29626560" cy="67056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183042" y="7850721"/>
            <a:ext cx="26552316" cy="2962656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0404686" y="15072365"/>
            <a:ext cx="34328947" cy="740664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4682913" y="7940045"/>
            <a:ext cx="34328947" cy="21671280"/>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1645920" y="1611209"/>
            <a:ext cx="29626560" cy="67056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1645920" y="9387843"/>
            <a:ext cx="29626560" cy="26552316"/>
          </a:xfrm>
          <a:prstGeom prst="rect">
            <a:avLst/>
          </a:prstGeom>
          <a:noFill/>
          <a:ln>
            <a:noFill/>
          </a:ln>
        </p:spPr>
        <p:txBody>
          <a:bodyPr anchorCtr="0" anchor="t" bIns="219450" lIns="438900" spcFirstLastPara="1" rIns="438900" wrap="square" tIns="21945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600327" y="25853816"/>
            <a:ext cx="27980640" cy="7990840"/>
          </a:xfrm>
          <a:prstGeom prst="rect">
            <a:avLst/>
          </a:prstGeom>
          <a:noFill/>
          <a:ln>
            <a:noFill/>
          </a:ln>
        </p:spPr>
        <p:txBody>
          <a:bodyPr anchorCtr="0" anchor="t" bIns="219450" lIns="438900" spcFirstLastPara="1" rIns="438900" wrap="square" tIns="219450">
            <a:normAutofit/>
          </a:bodyPr>
          <a:lstStyle>
            <a:lvl1pPr lvl="0" algn="l">
              <a:spcBef>
                <a:spcPts val="0"/>
              </a:spcBef>
              <a:spcAft>
                <a:spcPts val="0"/>
              </a:spcAft>
              <a:buClr>
                <a:schemeClr val="dk1"/>
              </a:buClr>
              <a:buSzPts val="19200"/>
              <a:buFont typeface="Calibri"/>
              <a:buNone/>
              <a:defRPr b="1" sz="19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2600327" y="17052719"/>
            <a:ext cx="27980640" cy="8801097"/>
          </a:xfrm>
          <a:prstGeom prst="rect">
            <a:avLst/>
          </a:prstGeom>
          <a:noFill/>
          <a:ln>
            <a:noFill/>
          </a:ln>
        </p:spPr>
        <p:txBody>
          <a:bodyPr anchorCtr="0" anchor="b" bIns="219450" lIns="438900" spcFirstLastPara="1" rIns="438900" wrap="square" tIns="219450">
            <a:normAutofit/>
          </a:bodyPr>
          <a:lstStyle>
            <a:lvl1pPr indent="-228600" lvl="0" marL="457200" algn="l">
              <a:spcBef>
                <a:spcPts val="1920"/>
              </a:spcBef>
              <a:spcAft>
                <a:spcPts val="0"/>
              </a:spcAft>
              <a:buClr>
                <a:srgbClr val="888888"/>
              </a:buClr>
              <a:buSzPts val="9600"/>
              <a:buNone/>
              <a:defRPr sz="9600">
                <a:solidFill>
                  <a:srgbClr val="888888"/>
                </a:solidFill>
              </a:defRPr>
            </a:lvl1pPr>
            <a:lvl2pPr indent="-228600" lvl="1" marL="914400" algn="l">
              <a:spcBef>
                <a:spcPts val="1720"/>
              </a:spcBef>
              <a:spcAft>
                <a:spcPts val="0"/>
              </a:spcAft>
              <a:buClr>
                <a:srgbClr val="888888"/>
              </a:buClr>
              <a:buSzPts val="8600"/>
              <a:buNone/>
              <a:defRPr sz="8600">
                <a:solidFill>
                  <a:srgbClr val="888888"/>
                </a:solidFill>
              </a:defRPr>
            </a:lvl2pPr>
            <a:lvl3pPr indent="-228600" lvl="2" marL="1371600" algn="l">
              <a:spcBef>
                <a:spcPts val="1540"/>
              </a:spcBef>
              <a:spcAft>
                <a:spcPts val="0"/>
              </a:spcAft>
              <a:buClr>
                <a:srgbClr val="888888"/>
              </a:buClr>
              <a:buSzPts val="7700"/>
              <a:buNone/>
              <a:defRPr sz="7700">
                <a:solidFill>
                  <a:srgbClr val="888888"/>
                </a:solidFill>
              </a:defRPr>
            </a:lvl3pPr>
            <a:lvl4pPr indent="-228600" lvl="3" marL="1828800" algn="l">
              <a:spcBef>
                <a:spcPts val="1340"/>
              </a:spcBef>
              <a:spcAft>
                <a:spcPts val="0"/>
              </a:spcAft>
              <a:buClr>
                <a:srgbClr val="888888"/>
              </a:buClr>
              <a:buSzPts val="6700"/>
              <a:buNone/>
              <a:defRPr sz="6700">
                <a:solidFill>
                  <a:srgbClr val="888888"/>
                </a:solidFill>
              </a:defRPr>
            </a:lvl4pPr>
            <a:lvl5pPr indent="-228600" lvl="4" marL="2286000" algn="l">
              <a:spcBef>
                <a:spcPts val="1340"/>
              </a:spcBef>
              <a:spcAft>
                <a:spcPts val="0"/>
              </a:spcAft>
              <a:buClr>
                <a:srgbClr val="888888"/>
              </a:buClr>
              <a:buSzPts val="6700"/>
              <a:buNone/>
              <a:defRPr sz="6700">
                <a:solidFill>
                  <a:srgbClr val="888888"/>
                </a:solidFill>
              </a:defRPr>
            </a:lvl5pPr>
            <a:lvl6pPr indent="-228600" lvl="5" marL="2743200" algn="l">
              <a:spcBef>
                <a:spcPts val="1340"/>
              </a:spcBef>
              <a:spcAft>
                <a:spcPts val="0"/>
              </a:spcAft>
              <a:buClr>
                <a:srgbClr val="888888"/>
              </a:buClr>
              <a:buSzPts val="6700"/>
              <a:buNone/>
              <a:defRPr sz="6700">
                <a:solidFill>
                  <a:srgbClr val="888888"/>
                </a:solidFill>
              </a:defRPr>
            </a:lvl6pPr>
            <a:lvl7pPr indent="-228600" lvl="6" marL="3200400" algn="l">
              <a:spcBef>
                <a:spcPts val="1340"/>
              </a:spcBef>
              <a:spcAft>
                <a:spcPts val="0"/>
              </a:spcAft>
              <a:buClr>
                <a:srgbClr val="888888"/>
              </a:buClr>
              <a:buSzPts val="6700"/>
              <a:buNone/>
              <a:defRPr sz="6700">
                <a:solidFill>
                  <a:srgbClr val="888888"/>
                </a:solidFill>
              </a:defRPr>
            </a:lvl7pPr>
            <a:lvl8pPr indent="-228600" lvl="7" marL="3657600" algn="l">
              <a:spcBef>
                <a:spcPts val="1340"/>
              </a:spcBef>
              <a:spcAft>
                <a:spcPts val="0"/>
              </a:spcAft>
              <a:buClr>
                <a:srgbClr val="888888"/>
              </a:buClr>
              <a:buSzPts val="6700"/>
              <a:buNone/>
              <a:defRPr sz="6700">
                <a:solidFill>
                  <a:srgbClr val="888888"/>
                </a:solidFill>
              </a:defRPr>
            </a:lvl8pPr>
            <a:lvl9pPr indent="-228600" lvl="8" marL="4114800" algn="l">
              <a:spcBef>
                <a:spcPts val="1340"/>
              </a:spcBef>
              <a:spcAft>
                <a:spcPts val="0"/>
              </a:spcAft>
              <a:buClr>
                <a:srgbClr val="888888"/>
              </a:buClr>
              <a:buSzPts val="6700"/>
              <a:buNone/>
              <a:defRPr sz="6700">
                <a:solidFill>
                  <a:srgbClr val="888888"/>
                </a:solidFill>
              </a:defRPr>
            </a:lvl9pPr>
          </a:lstStyle>
          <a:p/>
        </p:txBody>
      </p:sp>
      <p:sp>
        <p:nvSpPr>
          <p:cNvPr id="26" name="Google Shape;26;p4"/>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1645920" y="1611209"/>
            <a:ext cx="29626560" cy="67056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1645920" y="9387843"/>
            <a:ext cx="14538960" cy="26552316"/>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2" name="Google Shape;32;p5"/>
          <p:cNvSpPr txBox="1"/>
          <p:nvPr>
            <p:ph idx="2" type="body"/>
          </p:nvPr>
        </p:nvSpPr>
        <p:spPr>
          <a:xfrm>
            <a:off x="16733520" y="9387843"/>
            <a:ext cx="14538960" cy="26552316"/>
          </a:xfrm>
          <a:prstGeom prst="rect">
            <a:avLst/>
          </a:prstGeom>
          <a:noFill/>
          <a:ln>
            <a:noFill/>
          </a:ln>
        </p:spPr>
        <p:txBody>
          <a:bodyPr anchorCtr="0" anchor="t" bIns="219450" lIns="438900" spcFirstLastPara="1" rIns="438900" wrap="square" tIns="219450">
            <a:normAutofit/>
          </a:bodyPr>
          <a:lstStyle>
            <a:lvl1pPr indent="-1079500" lvl="0" marL="457200" algn="l">
              <a:spcBef>
                <a:spcPts val="2680"/>
              </a:spcBef>
              <a:spcAft>
                <a:spcPts val="0"/>
              </a:spcAft>
              <a:buClr>
                <a:schemeClr val="dk1"/>
              </a:buClr>
              <a:buSzPts val="13400"/>
              <a:buChar char="•"/>
              <a:defRPr sz="13400"/>
            </a:lvl1pPr>
            <a:lvl2pPr indent="-958850" lvl="1" marL="914400" algn="l">
              <a:spcBef>
                <a:spcPts val="2300"/>
              </a:spcBef>
              <a:spcAft>
                <a:spcPts val="0"/>
              </a:spcAft>
              <a:buClr>
                <a:schemeClr val="dk1"/>
              </a:buClr>
              <a:buSzPts val="11500"/>
              <a:buChar char="–"/>
              <a:defRPr sz="11500"/>
            </a:lvl2pPr>
            <a:lvl3pPr indent="-838200" lvl="2" marL="1371600" algn="l">
              <a:spcBef>
                <a:spcPts val="1920"/>
              </a:spcBef>
              <a:spcAft>
                <a:spcPts val="0"/>
              </a:spcAft>
              <a:buClr>
                <a:schemeClr val="dk1"/>
              </a:buClr>
              <a:buSzPts val="9600"/>
              <a:buChar char="•"/>
              <a:defRPr sz="9600"/>
            </a:lvl3pPr>
            <a:lvl4pPr indent="-774700" lvl="3" marL="1828800" algn="l">
              <a:spcBef>
                <a:spcPts val="1720"/>
              </a:spcBef>
              <a:spcAft>
                <a:spcPts val="0"/>
              </a:spcAft>
              <a:buClr>
                <a:schemeClr val="dk1"/>
              </a:buClr>
              <a:buSzPts val="8600"/>
              <a:buChar char="–"/>
              <a:defRPr sz="8600"/>
            </a:lvl4pPr>
            <a:lvl5pPr indent="-774700" lvl="4" marL="2286000" algn="l">
              <a:spcBef>
                <a:spcPts val="1720"/>
              </a:spcBef>
              <a:spcAft>
                <a:spcPts val="0"/>
              </a:spcAft>
              <a:buClr>
                <a:schemeClr val="dk1"/>
              </a:buClr>
              <a:buSzPts val="8600"/>
              <a:buChar char="»"/>
              <a:defRPr sz="8600"/>
            </a:lvl5pPr>
            <a:lvl6pPr indent="-774700" lvl="5" marL="2743200" algn="l">
              <a:spcBef>
                <a:spcPts val="1720"/>
              </a:spcBef>
              <a:spcAft>
                <a:spcPts val="0"/>
              </a:spcAft>
              <a:buClr>
                <a:schemeClr val="dk1"/>
              </a:buClr>
              <a:buSzPts val="8600"/>
              <a:buChar char="•"/>
              <a:defRPr sz="8600"/>
            </a:lvl6pPr>
            <a:lvl7pPr indent="-774700" lvl="6" marL="3200400" algn="l">
              <a:spcBef>
                <a:spcPts val="1720"/>
              </a:spcBef>
              <a:spcAft>
                <a:spcPts val="0"/>
              </a:spcAft>
              <a:buClr>
                <a:schemeClr val="dk1"/>
              </a:buClr>
              <a:buSzPts val="8600"/>
              <a:buChar char="•"/>
              <a:defRPr sz="8600"/>
            </a:lvl7pPr>
            <a:lvl8pPr indent="-774700" lvl="7" marL="3657600" algn="l">
              <a:spcBef>
                <a:spcPts val="1720"/>
              </a:spcBef>
              <a:spcAft>
                <a:spcPts val="0"/>
              </a:spcAft>
              <a:buClr>
                <a:schemeClr val="dk1"/>
              </a:buClr>
              <a:buSzPts val="8600"/>
              <a:buChar char="•"/>
              <a:defRPr sz="8600"/>
            </a:lvl8pPr>
            <a:lvl9pPr indent="-774700" lvl="8" marL="4114800" algn="l">
              <a:spcBef>
                <a:spcPts val="1720"/>
              </a:spcBef>
              <a:spcAft>
                <a:spcPts val="0"/>
              </a:spcAft>
              <a:buClr>
                <a:schemeClr val="dk1"/>
              </a:buClr>
              <a:buSzPts val="8600"/>
              <a:buChar char="•"/>
              <a:defRPr sz="8600"/>
            </a:lvl9pPr>
          </a:lstStyle>
          <a:p/>
        </p:txBody>
      </p:sp>
      <p:sp>
        <p:nvSpPr>
          <p:cNvPr id="33" name="Google Shape;33;p5"/>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1645920" y="1611209"/>
            <a:ext cx="29626560" cy="67056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1645921" y="9005996"/>
            <a:ext cx="14544677" cy="3753271"/>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39" name="Google Shape;39;p6"/>
          <p:cNvSpPr txBox="1"/>
          <p:nvPr>
            <p:ph idx="2" type="body"/>
          </p:nvPr>
        </p:nvSpPr>
        <p:spPr>
          <a:xfrm>
            <a:off x="1645921" y="12759267"/>
            <a:ext cx="14544677" cy="23180889"/>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0" name="Google Shape;40;p6"/>
          <p:cNvSpPr txBox="1"/>
          <p:nvPr>
            <p:ph idx="3" type="body"/>
          </p:nvPr>
        </p:nvSpPr>
        <p:spPr>
          <a:xfrm>
            <a:off x="16722092" y="9005996"/>
            <a:ext cx="14550390" cy="3753271"/>
          </a:xfrm>
          <a:prstGeom prst="rect">
            <a:avLst/>
          </a:prstGeom>
          <a:noFill/>
          <a:ln>
            <a:noFill/>
          </a:ln>
        </p:spPr>
        <p:txBody>
          <a:bodyPr anchorCtr="0" anchor="b" bIns="219450" lIns="438900" spcFirstLastPara="1" rIns="438900" wrap="square" tIns="219450">
            <a:normAutofit/>
          </a:bodyPr>
          <a:lstStyle>
            <a:lvl1pPr indent="-228600" lvl="0" marL="457200" algn="l">
              <a:spcBef>
                <a:spcPts val="2300"/>
              </a:spcBef>
              <a:spcAft>
                <a:spcPts val="0"/>
              </a:spcAft>
              <a:buClr>
                <a:schemeClr val="dk1"/>
              </a:buClr>
              <a:buSzPts val="11500"/>
              <a:buNone/>
              <a:defRPr b="1" sz="11500"/>
            </a:lvl1pPr>
            <a:lvl2pPr indent="-228600" lvl="1" marL="914400" algn="l">
              <a:spcBef>
                <a:spcPts val="1920"/>
              </a:spcBef>
              <a:spcAft>
                <a:spcPts val="0"/>
              </a:spcAft>
              <a:buClr>
                <a:schemeClr val="dk1"/>
              </a:buClr>
              <a:buSzPts val="9600"/>
              <a:buNone/>
              <a:defRPr b="1" sz="9600"/>
            </a:lvl2pPr>
            <a:lvl3pPr indent="-228600" lvl="2" marL="1371600" algn="l">
              <a:spcBef>
                <a:spcPts val="1720"/>
              </a:spcBef>
              <a:spcAft>
                <a:spcPts val="0"/>
              </a:spcAft>
              <a:buClr>
                <a:schemeClr val="dk1"/>
              </a:buClr>
              <a:buSzPts val="8600"/>
              <a:buNone/>
              <a:defRPr b="1" sz="8600"/>
            </a:lvl3pPr>
            <a:lvl4pPr indent="-228600" lvl="3" marL="1828800" algn="l">
              <a:spcBef>
                <a:spcPts val="1540"/>
              </a:spcBef>
              <a:spcAft>
                <a:spcPts val="0"/>
              </a:spcAft>
              <a:buClr>
                <a:schemeClr val="dk1"/>
              </a:buClr>
              <a:buSzPts val="7700"/>
              <a:buNone/>
              <a:defRPr b="1" sz="7700"/>
            </a:lvl4pPr>
            <a:lvl5pPr indent="-228600" lvl="4" marL="2286000" algn="l">
              <a:spcBef>
                <a:spcPts val="1540"/>
              </a:spcBef>
              <a:spcAft>
                <a:spcPts val="0"/>
              </a:spcAft>
              <a:buClr>
                <a:schemeClr val="dk1"/>
              </a:buClr>
              <a:buSzPts val="7700"/>
              <a:buNone/>
              <a:defRPr b="1" sz="7700"/>
            </a:lvl5pPr>
            <a:lvl6pPr indent="-228600" lvl="5" marL="2743200" algn="l">
              <a:spcBef>
                <a:spcPts val="1540"/>
              </a:spcBef>
              <a:spcAft>
                <a:spcPts val="0"/>
              </a:spcAft>
              <a:buClr>
                <a:schemeClr val="dk1"/>
              </a:buClr>
              <a:buSzPts val="7700"/>
              <a:buNone/>
              <a:defRPr b="1" sz="7700"/>
            </a:lvl6pPr>
            <a:lvl7pPr indent="-228600" lvl="6" marL="3200400" algn="l">
              <a:spcBef>
                <a:spcPts val="1540"/>
              </a:spcBef>
              <a:spcAft>
                <a:spcPts val="0"/>
              </a:spcAft>
              <a:buClr>
                <a:schemeClr val="dk1"/>
              </a:buClr>
              <a:buSzPts val="7700"/>
              <a:buNone/>
              <a:defRPr b="1" sz="7700"/>
            </a:lvl7pPr>
            <a:lvl8pPr indent="-228600" lvl="7" marL="3657600" algn="l">
              <a:spcBef>
                <a:spcPts val="1540"/>
              </a:spcBef>
              <a:spcAft>
                <a:spcPts val="0"/>
              </a:spcAft>
              <a:buClr>
                <a:schemeClr val="dk1"/>
              </a:buClr>
              <a:buSzPts val="7700"/>
              <a:buNone/>
              <a:defRPr b="1" sz="7700"/>
            </a:lvl8pPr>
            <a:lvl9pPr indent="-228600" lvl="8" marL="4114800" algn="l">
              <a:spcBef>
                <a:spcPts val="1540"/>
              </a:spcBef>
              <a:spcAft>
                <a:spcPts val="0"/>
              </a:spcAft>
              <a:buClr>
                <a:schemeClr val="dk1"/>
              </a:buClr>
              <a:buSzPts val="7700"/>
              <a:buNone/>
              <a:defRPr b="1" sz="7700"/>
            </a:lvl9pPr>
          </a:lstStyle>
          <a:p/>
        </p:txBody>
      </p:sp>
      <p:sp>
        <p:nvSpPr>
          <p:cNvPr id="41" name="Google Shape;41;p6"/>
          <p:cNvSpPr txBox="1"/>
          <p:nvPr>
            <p:ph idx="4" type="body"/>
          </p:nvPr>
        </p:nvSpPr>
        <p:spPr>
          <a:xfrm>
            <a:off x="16722092" y="12759267"/>
            <a:ext cx="14550390" cy="23180889"/>
          </a:xfrm>
          <a:prstGeom prst="rect">
            <a:avLst/>
          </a:prstGeom>
          <a:noFill/>
          <a:ln>
            <a:noFill/>
          </a:ln>
        </p:spPr>
        <p:txBody>
          <a:bodyPr anchorCtr="0" anchor="t" bIns="219450" lIns="438900" spcFirstLastPara="1" rIns="438900" wrap="square" tIns="219450">
            <a:normAutofit/>
          </a:bodyPr>
          <a:lstStyle>
            <a:lvl1pPr indent="-958850" lvl="0" marL="457200" algn="l">
              <a:spcBef>
                <a:spcPts val="2300"/>
              </a:spcBef>
              <a:spcAft>
                <a:spcPts val="0"/>
              </a:spcAft>
              <a:buClr>
                <a:schemeClr val="dk1"/>
              </a:buClr>
              <a:buSzPts val="11500"/>
              <a:buChar char="•"/>
              <a:defRPr sz="11500"/>
            </a:lvl1pPr>
            <a:lvl2pPr indent="-838200" lvl="1" marL="914400" algn="l">
              <a:spcBef>
                <a:spcPts val="1920"/>
              </a:spcBef>
              <a:spcAft>
                <a:spcPts val="0"/>
              </a:spcAft>
              <a:buClr>
                <a:schemeClr val="dk1"/>
              </a:buClr>
              <a:buSzPts val="9600"/>
              <a:buChar char="–"/>
              <a:defRPr sz="9600"/>
            </a:lvl2pPr>
            <a:lvl3pPr indent="-774700" lvl="2" marL="1371600" algn="l">
              <a:spcBef>
                <a:spcPts val="1720"/>
              </a:spcBef>
              <a:spcAft>
                <a:spcPts val="0"/>
              </a:spcAft>
              <a:buClr>
                <a:schemeClr val="dk1"/>
              </a:buClr>
              <a:buSzPts val="8600"/>
              <a:buChar char="•"/>
              <a:defRPr sz="8600"/>
            </a:lvl3pPr>
            <a:lvl4pPr indent="-717550" lvl="3" marL="1828800" algn="l">
              <a:spcBef>
                <a:spcPts val="1540"/>
              </a:spcBef>
              <a:spcAft>
                <a:spcPts val="0"/>
              </a:spcAft>
              <a:buClr>
                <a:schemeClr val="dk1"/>
              </a:buClr>
              <a:buSzPts val="7700"/>
              <a:buChar char="–"/>
              <a:defRPr sz="7700"/>
            </a:lvl4pPr>
            <a:lvl5pPr indent="-717550" lvl="4" marL="2286000" algn="l">
              <a:spcBef>
                <a:spcPts val="1540"/>
              </a:spcBef>
              <a:spcAft>
                <a:spcPts val="0"/>
              </a:spcAft>
              <a:buClr>
                <a:schemeClr val="dk1"/>
              </a:buClr>
              <a:buSzPts val="7700"/>
              <a:buChar char="»"/>
              <a:defRPr sz="7700"/>
            </a:lvl5pPr>
            <a:lvl6pPr indent="-717550" lvl="5" marL="2743200" algn="l">
              <a:spcBef>
                <a:spcPts val="1540"/>
              </a:spcBef>
              <a:spcAft>
                <a:spcPts val="0"/>
              </a:spcAft>
              <a:buClr>
                <a:schemeClr val="dk1"/>
              </a:buClr>
              <a:buSzPts val="7700"/>
              <a:buChar char="•"/>
              <a:defRPr sz="7700"/>
            </a:lvl6pPr>
            <a:lvl7pPr indent="-717550" lvl="6" marL="3200400" algn="l">
              <a:spcBef>
                <a:spcPts val="1540"/>
              </a:spcBef>
              <a:spcAft>
                <a:spcPts val="0"/>
              </a:spcAft>
              <a:buClr>
                <a:schemeClr val="dk1"/>
              </a:buClr>
              <a:buSzPts val="7700"/>
              <a:buChar char="•"/>
              <a:defRPr sz="7700"/>
            </a:lvl7pPr>
            <a:lvl8pPr indent="-717550" lvl="7" marL="3657600" algn="l">
              <a:spcBef>
                <a:spcPts val="1540"/>
              </a:spcBef>
              <a:spcAft>
                <a:spcPts val="0"/>
              </a:spcAft>
              <a:buClr>
                <a:schemeClr val="dk1"/>
              </a:buClr>
              <a:buSzPts val="7700"/>
              <a:buChar char="•"/>
              <a:defRPr sz="7700"/>
            </a:lvl8pPr>
            <a:lvl9pPr indent="-717550" lvl="8" marL="4114800" algn="l">
              <a:spcBef>
                <a:spcPts val="1540"/>
              </a:spcBef>
              <a:spcAft>
                <a:spcPts val="0"/>
              </a:spcAft>
              <a:buClr>
                <a:schemeClr val="dk1"/>
              </a:buClr>
              <a:buSzPts val="7700"/>
              <a:buChar char="•"/>
              <a:defRPr sz="7700"/>
            </a:lvl9pPr>
          </a:lstStyle>
          <a:p/>
        </p:txBody>
      </p:sp>
      <p:sp>
        <p:nvSpPr>
          <p:cNvPr id="42" name="Google Shape;42;p6"/>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1645920" y="1611209"/>
            <a:ext cx="29626560" cy="6705600"/>
          </a:xfrm>
          <a:prstGeom prst="rect">
            <a:avLst/>
          </a:prstGeom>
          <a:noFill/>
          <a:ln>
            <a:noFill/>
          </a:ln>
        </p:spPr>
        <p:txBody>
          <a:bodyPr anchorCtr="0" anchor="ctr" bIns="219450" lIns="438900" spcFirstLastPara="1" rIns="438900" wrap="square" tIns="21945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645923" y="1601893"/>
            <a:ext cx="10829927" cy="6817360"/>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12870180" y="1601896"/>
            <a:ext cx="18402300" cy="34338263"/>
          </a:xfrm>
          <a:prstGeom prst="rect">
            <a:avLst/>
          </a:prstGeom>
          <a:noFill/>
          <a:ln>
            <a:noFill/>
          </a:ln>
        </p:spPr>
        <p:txBody>
          <a:bodyPr anchorCtr="0" anchor="t" bIns="219450" lIns="438900" spcFirstLastPara="1" rIns="438900" wrap="square" tIns="219450">
            <a:normAutofit/>
          </a:bodyPr>
          <a:lstStyle>
            <a:lvl1pPr indent="-1206500" lvl="0" marL="457200" algn="l">
              <a:spcBef>
                <a:spcPts val="3080"/>
              </a:spcBef>
              <a:spcAft>
                <a:spcPts val="0"/>
              </a:spcAft>
              <a:buClr>
                <a:schemeClr val="dk1"/>
              </a:buClr>
              <a:buSzPts val="15400"/>
              <a:buChar char="•"/>
              <a:defRPr sz="15400"/>
            </a:lvl1pPr>
            <a:lvl2pPr indent="-1079500" lvl="1" marL="914400" algn="l">
              <a:spcBef>
                <a:spcPts val="2680"/>
              </a:spcBef>
              <a:spcAft>
                <a:spcPts val="0"/>
              </a:spcAft>
              <a:buClr>
                <a:schemeClr val="dk1"/>
              </a:buClr>
              <a:buSzPts val="13400"/>
              <a:buChar char="–"/>
              <a:defRPr sz="13400"/>
            </a:lvl2pPr>
            <a:lvl3pPr indent="-958850" lvl="2" marL="1371600" algn="l">
              <a:spcBef>
                <a:spcPts val="2300"/>
              </a:spcBef>
              <a:spcAft>
                <a:spcPts val="0"/>
              </a:spcAft>
              <a:buClr>
                <a:schemeClr val="dk1"/>
              </a:buClr>
              <a:buSzPts val="11500"/>
              <a:buChar char="•"/>
              <a:defRPr sz="11500"/>
            </a:lvl3pPr>
            <a:lvl4pPr indent="-838200" lvl="3" marL="1828800" algn="l">
              <a:spcBef>
                <a:spcPts val="1920"/>
              </a:spcBef>
              <a:spcAft>
                <a:spcPts val="0"/>
              </a:spcAft>
              <a:buClr>
                <a:schemeClr val="dk1"/>
              </a:buClr>
              <a:buSzPts val="9600"/>
              <a:buChar char="–"/>
              <a:defRPr sz="9600"/>
            </a:lvl4pPr>
            <a:lvl5pPr indent="-838200" lvl="4" marL="2286000" algn="l">
              <a:spcBef>
                <a:spcPts val="1920"/>
              </a:spcBef>
              <a:spcAft>
                <a:spcPts val="0"/>
              </a:spcAft>
              <a:buClr>
                <a:schemeClr val="dk1"/>
              </a:buClr>
              <a:buSzPts val="9600"/>
              <a:buChar char="»"/>
              <a:defRPr sz="9600"/>
            </a:lvl5pPr>
            <a:lvl6pPr indent="-838200" lvl="5" marL="2743200" algn="l">
              <a:spcBef>
                <a:spcPts val="1920"/>
              </a:spcBef>
              <a:spcAft>
                <a:spcPts val="0"/>
              </a:spcAft>
              <a:buClr>
                <a:schemeClr val="dk1"/>
              </a:buClr>
              <a:buSzPts val="9600"/>
              <a:buChar char="•"/>
              <a:defRPr sz="9600"/>
            </a:lvl6pPr>
            <a:lvl7pPr indent="-838200" lvl="6" marL="3200400" algn="l">
              <a:spcBef>
                <a:spcPts val="1920"/>
              </a:spcBef>
              <a:spcAft>
                <a:spcPts val="0"/>
              </a:spcAft>
              <a:buClr>
                <a:schemeClr val="dk1"/>
              </a:buClr>
              <a:buSzPts val="9600"/>
              <a:buChar char="•"/>
              <a:defRPr sz="9600"/>
            </a:lvl7pPr>
            <a:lvl8pPr indent="-838200" lvl="7" marL="3657600" algn="l">
              <a:spcBef>
                <a:spcPts val="1920"/>
              </a:spcBef>
              <a:spcAft>
                <a:spcPts val="0"/>
              </a:spcAft>
              <a:buClr>
                <a:schemeClr val="dk1"/>
              </a:buClr>
              <a:buSzPts val="9600"/>
              <a:buChar char="•"/>
              <a:defRPr sz="9600"/>
            </a:lvl8pPr>
            <a:lvl9pPr indent="-838200" lvl="8" marL="4114800" algn="l">
              <a:spcBef>
                <a:spcPts val="1920"/>
              </a:spcBef>
              <a:spcAft>
                <a:spcPts val="0"/>
              </a:spcAft>
              <a:buClr>
                <a:schemeClr val="dk1"/>
              </a:buClr>
              <a:buSzPts val="9600"/>
              <a:buChar char="•"/>
              <a:defRPr sz="9600"/>
            </a:lvl9pPr>
          </a:lstStyle>
          <a:p/>
        </p:txBody>
      </p:sp>
      <p:sp>
        <p:nvSpPr>
          <p:cNvPr id="57" name="Google Shape;57;p9"/>
          <p:cNvSpPr txBox="1"/>
          <p:nvPr>
            <p:ph idx="2" type="body"/>
          </p:nvPr>
        </p:nvSpPr>
        <p:spPr>
          <a:xfrm>
            <a:off x="1645923" y="8419256"/>
            <a:ext cx="10829927" cy="27520903"/>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58" name="Google Shape;58;p9"/>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452237" y="28163520"/>
            <a:ext cx="19751040" cy="3324863"/>
          </a:xfrm>
          <a:prstGeom prst="rect">
            <a:avLst/>
          </a:prstGeom>
          <a:noFill/>
          <a:ln>
            <a:noFill/>
          </a:ln>
        </p:spPr>
        <p:txBody>
          <a:bodyPr anchorCtr="0" anchor="b" bIns="219450" lIns="438900" spcFirstLastPara="1" rIns="438900" wrap="square" tIns="219450">
            <a:normAutofit/>
          </a:bodyPr>
          <a:lstStyle>
            <a:lvl1pPr lvl="0" algn="l">
              <a:spcBef>
                <a:spcPts val="0"/>
              </a:spcBef>
              <a:spcAft>
                <a:spcPts val="0"/>
              </a:spcAft>
              <a:buClr>
                <a:schemeClr val="dk1"/>
              </a:buClr>
              <a:buSzPts val="9600"/>
              <a:buFont typeface="Calibri"/>
              <a:buNone/>
              <a:defRPr b="1"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6452237" y="3594947"/>
            <a:ext cx="19751040" cy="24140160"/>
          </a:xfrm>
          <a:prstGeom prst="rect">
            <a:avLst/>
          </a:prstGeom>
          <a:noFill/>
          <a:ln>
            <a:noFill/>
          </a:ln>
        </p:spPr>
      </p:sp>
      <p:sp>
        <p:nvSpPr>
          <p:cNvPr id="64" name="Google Shape;64;p10"/>
          <p:cNvSpPr txBox="1"/>
          <p:nvPr>
            <p:ph idx="1" type="body"/>
          </p:nvPr>
        </p:nvSpPr>
        <p:spPr>
          <a:xfrm>
            <a:off x="6452237" y="31488383"/>
            <a:ext cx="19751040" cy="4721857"/>
          </a:xfrm>
          <a:prstGeom prst="rect">
            <a:avLst/>
          </a:prstGeom>
          <a:noFill/>
          <a:ln>
            <a:noFill/>
          </a:ln>
        </p:spPr>
        <p:txBody>
          <a:bodyPr anchorCtr="0" anchor="t" bIns="219450" lIns="438900" spcFirstLastPara="1" rIns="438900" wrap="square" tIns="219450">
            <a:normAutofit/>
          </a:bodyPr>
          <a:lstStyle>
            <a:lvl1pPr indent="-228600" lvl="0" marL="457200" algn="l">
              <a:spcBef>
                <a:spcPts val="1340"/>
              </a:spcBef>
              <a:spcAft>
                <a:spcPts val="0"/>
              </a:spcAft>
              <a:buClr>
                <a:schemeClr val="dk1"/>
              </a:buClr>
              <a:buSzPts val="6700"/>
              <a:buNone/>
              <a:defRPr sz="6700"/>
            </a:lvl1pPr>
            <a:lvl2pPr indent="-228600" lvl="1" marL="914400" algn="l">
              <a:spcBef>
                <a:spcPts val="1160"/>
              </a:spcBef>
              <a:spcAft>
                <a:spcPts val="0"/>
              </a:spcAft>
              <a:buClr>
                <a:schemeClr val="dk1"/>
              </a:buClr>
              <a:buSzPts val="5800"/>
              <a:buNone/>
              <a:defRPr sz="5800"/>
            </a:lvl2pPr>
            <a:lvl3pPr indent="-228600" lvl="2" marL="1371600" algn="l">
              <a:spcBef>
                <a:spcPts val="960"/>
              </a:spcBef>
              <a:spcAft>
                <a:spcPts val="0"/>
              </a:spcAft>
              <a:buClr>
                <a:schemeClr val="dk1"/>
              </a:buClr>
              <a:buSzPts val="4800"/>
              <a:buNone/>
              <a:defRPr sz="4800"/>
            </a:lvl3pPr>
            <a:lvl4pPr indent="-228600" lvl="3" marL="1828800" algn="l">
              <a:spcBef>
                <a:spcPts val="860"/>
              </a:spcBef>
              <a:spcAft>
                <a:spcPts val="0"/>
              </a:spcAft>
              <a:buClr>
                <a:schemeClr val="dk1"/>
              </a:buClr>
              <a:buSzPts val="4300"/>
              <a:buNone/>
              <a:defRPr sz="4300"/>
            </a:lvl4pPr>
            <a:lvl5pPr indent="-228600" lvl="4" marL="2286000" algn="l">
              <a:spcBef>
                <a:spcPts val="860"/>
              </a:spcBef>
              <a:spcAft>
                <a:spcPts val="0"/>
              </a:spcAft>
              <a:buClr>
                <a:schemeClr val="dk1"/>
              </a:buClr>
              <a:buSzPts val="4300"/>
              <a:buNone/>
              <a:defRPr sz="4300"/>
            </a:lvl5pPr>
            <a:lvl6pPr indent="-228600" lvl="5" marL="2743200" algn="l">
              <a:spcBef>
                <a:spcPts val="860"/>
              </a:spcBef>
              <a:spcAft>
                <a:spcPts val="0"/>
              </a:spcAft>
              <a:buClr>
                <a:schemeClr val="dk1"/>
              </a:buClr>
              <a:buSzPts val="4300"/>
              <a:buNone/>
              <a:defRPr sz="4300"/>
            </a:lvl6pPr>
            <a:lvl7pPr indent="-228600" lvl="6" marL="3200400" algn="l">
              <a:spcBef>
                <a:spcPts val="860"/>
              </a:spcBef>
              <a:spcAft>
                <a:spcPts val="0"/>
              </a:spcAft>
              <a:buClr>
                <a:schemeClr val="dk1"/>
              </a:buClr>
              <a:buSzPts val="4300"/>
              <a:buNone/>
              <a:defRPr sz="4300"/>
            </a:lvl7pPr>
            <a:lvl8pPr indent="-228600" lvl="7" marL="3657600" algn="l">
              <a:spcBef>
                <a:spcPts val="860"/>
              </a:spcBef>
              <a:spcAft>
                <a:spcPts val="0"/>
              </a:spcAft>
              <a:buClr>
                <a:schemeClr val="dk1"/>
              </a:buClr>
              <a:buSzPts val="4300"/>
              <a:buNone/>
              <a:defRPr sz="4300"/>
            </a:lvl8pPr>
            <a:lvl9pPr indent="-228600" lvl="8" marL="4114800" algn="l">
              <a:spcBef>
                <a:spcPts val="860"/>
              </a:spcBef>
              <a:spcAft>
                <a:spcPts val="0"/>
              </a:spcAft>
              <a:buClr>
                <a:schemeClr val="dk1"/>
              </a:buClr>
              <a:buSzPts val="4300"/>
              <a:buNone/>
              <a:defRPr sz="4300"/>
            </a:lvl9pPr>
          </a:lstStyle>
          <a:p/>
        </p:txBody>
      </p:sp>
      <p:sp>
        <p:nvSpPr>
          <p:cNvPr id="65" name="Google Shape;65;p10"/>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45920" y="1611209"/>
            <a:ext cx="29626560" cy="6705600"/>
          </a:xfrm>
          <a:prstGeom prst="rect">
            <a:avLst/>
          </a:prstGeom>
          <a:noFill/>
          <a:ln>
            <a:noFill/>
          </a:ln>
        </p:spPr>
        <p:txBody>
          <a:bodyPr anchorCtr="0" anchor="ctr" bIns="219450" lIns="438900" spcFirstLastPara="1" rIns="438900" wrap="square" tIns="219450">
            <a:normAutofit/>
          </a:bodyPr>
          <a:lstStyle>
            <a:lvl1pPr lvl="0" marR="0" rtl="0" algn="ctr">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645920" y="9387843"/>
            <a:ext cx="29626560" cy="26552316"/>
          </a:xfrm>
          <a:prstGeom prst="rect">
            <a:avLst/>
          </a:prstGeom>
          <a:noFill/>
          <a:ln>
            <a:noFill/>
          </a:ln>
        </p:spPr>
        <p:txBody>
          <a:bodyPr anchorCtr="0" anchor="t" bIns="219450" lIns="438900" spcFirstLastPara="1" rIns="438900" wrap="square" tIns="219450">
            <a:normAutofit/>
          </a:bodyPr>
          <a:lstStyle>
            <a:lvl1pPr indent="-1206500" lvl="0" marL="457200" marR="0" rtl="0" algn="l">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645920" y="37290589"/>
            <a:ext cx="7680960" cy="2142067"/>
          </a:xfrm>
          <a:prstGeom prst="rect">
            <a:avLst/>
          </a:prstGeom>
          <a:noFill/>
          <a:ln>
            <a:noFill/>
          </a:ln>
        </p:spPr>
        <p:txBody>
          <a:bodyPr anchorCtr="0" anchor="ctr" bIns="219450" lIns="438900" spcFirstLastPara="1" rIns="438900" wrap="square" tIns="219450">
            <a:noAutofit/>
          </a:bodyPr>
          <a:lstStyle>
            <a:lvl1pPr lvl="0" marR="0" rtl="0" algn="l">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1247120" y="37290589"/>
            <a:ext cx="10424160" cy="2142067"/>
          </a:xfrm>
          <a:prstGeom prst="rect">
            <a:avLst/>
          </a:prstGeom>
          <a:noFill/>
          <a:ln>
            <a:noFill/>
          </a:ln>
        </p:spPr>
        <p:txBody>
          <a:bodyPr anchorCtr="0" anchor="ctr" bIns="219450" lIns="438900" spcFirstLastPara="1" rIns="438900" wrap="square" tIns="219450">
            <a:noAutofit/>
          </a:bodyPr>
          <a:lstStyle>
            <a:lvl1pPr lvl="0" marR="0" rtl="0" algn="ctr">
              <a:spcBef>
                <a:spcPts val="0"/>
              </a:spcBef>
              <a:spcAft>
                <a:spcPts val="0"/>
              </a:spcAft>
              <a:buSzPts val="1400"/>
              <a:buNone/>
              <a:defRPr b="0" i="0" sz="5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23591520" y="37290589"/>
            <a:ext cx="7680960" cy="2142067"/>
          </a:xfrm>
          <a:prstGeom prst="rect">
            <a:avLst/>
          </a:prstGeom>
          <a:noFill/>
          <a:ln>
            <a:noFill/>
          </a:ln>
        </p:spPr>
        <p:txBody>
          <a:bodyPr anchorCtr="0" anchor="ctr" bIns="219450" lIns="438900" spcFirstLastPara="1" rIns="438900" wrap="square" tIns="219450">
            <a:noAutofit/>
          </a:bodyPr>
          <a:lstStyle>
            <a:lvl1pPr indent="0" lvl="0" marL="0" marR="0" rtl="0" algn="r">
              <a:spcBef>
                <a:spcPts val="0"/>
              </a:spcBef>
              <a:buNone/>
              <a:defRPr b="0" i="0" sz="5800" u="none" cap="none" strike="noStrike">
                <a:solidFill>
                  <a:srgbClr val="888888"/>
                </a:solidFill>
                <a:latin typeface="Calibri"/>
                <a:ea typeface="Calibri"/>
                <a:cs typeface="Calibri"/>
                <a:sym typeface="Calibri"/>
              </a:defRPr>
            </a:lvl1pPr>
            <a:lvl2pPr indent="0" lvl="1" marL="0" marR="0" rtl="0" algn="r">
              <a:spcBef>
                <a:spcPts val="0"/>
              </a:spcBef>
              <a:buNone/>
              <a:defRPr b="0" i="0" sz="5800" u="none" cap="none" strike="noStrike">
                <a:solidFill>
                  <a:srgbClr val="888888"/>
                </a:solidFill>
                <a:latin typeface="Calibri"/>
                <a:ea typeface="Calibri"/>
                <a:cs typeface="Calibri"/>
                <a:sym typeface="Calibri"/>
              </a:defRPr>
            </a:lvl2pPr>
            <a:lvl3pPr indent="0" lvl="2" marL="0" marR="0" rtl="0" algn="r">
              <a:spcBef>
                <a:spcPts val="0"/>
              </a:spcBef>
              <a:buNone/>
              <a:defRPr b="0" i="0" sz="5800" u="none" cap="none" strike="noStrike">
                <a:solidFill>
                  <a:srgbClr val="888888"/>
                </a:solidFill>
                <a:latin typeface="Calibri"/>
                <a:ea typeface="Calibri"/>
                <a:cs typeface="Calibri"/>
                <a:sym typeface="Calibri"/>
              </a:defRPr>
            </a:lvl3pPr>
            <a:lvl4pPr indent="0" lvl="3" marL="0" marR="0" rtl="0" algn="r">
              <a:spcBef>
                <a:spcPts val="0"/>
              </a:spcBef>
              <a:buNone/>
              <a:defRPr b="0" i="0" sz="5800" u="none" cap="none" strike="noStrike">
                <a:solidFill>
                  <a:srgbClr val="888888"/>
                </a:solidFill>
                <a:latin typeface="Calibri"/>
                <a:ea typeface="Calibri"/>
                <a:cs typeface="Calibri"/>
                <a:sym typeface="Calibri"/>
              </a:defRPr>
            </a:lvl4pPr>
            <a:lvl5pPr indent="0" lvl="4" marL="0" marR="0" rtl="0" algn="r">
              <a:spcBef>
                <a:spcPts val="0"/>
              </a:spcBef>
              <a:buNone/>
              <a:defRPr b="0" i="0" sz="5800" u="none" cap="none" strike="noStrike">
                <a:solidFill>
                  <a:srgbClr val="888888"/>
                </a:solidFill>
                <a:latin typeface="Calibri"/>
                <a:ea typeface="Calibri"/>
                <a:cs typeface="Calibri"/>
                <a:sym typeface="Calibri"/>
              </a:defRPr>
            </a:lvl5pPr>
            <a:lvl6pPr indent="0" lvl="5" marL="0" marR="0" rtl="0" algn="r">
              <a:spcBef>
                <a:spcPts val="0"/>
              </a:spcBef>
              <a:buNone/>
              <a:defRPr b="0" i="0" sz="5800" u="none" cap="none" strike="noStrike">
                <a:solidFill>
                  <a:srgbClr val="888888"/>
                </a:solidFill>
                <a:latin typeface="Calibri"/>
                <a:ea typeface="Calibri"/>
                <a:cs typeface="Calibri"/>
                <a:sym typeface="Calibri"/>
              </a:defRPr>
            </a:lvl6pPr>
            <a:lvl7pPr indent="0" lvl="6" marL="0" marR="0" rtl="0" algn="r">
              <a:spcBef>
                <a:spcPts val="0"/>
              </a:spcBef>
              <a:buNone/>
              <a:defRPr b="0" i="0" sz="5800" u="none" cap="none" strike="noStrike">
                <a:solidFill>
                  <a:srgbClr val="888888"/>
                </a:solidFill>
                <a:latin typeface="Calibri"/>
                <a:ea typeface="Calibri"/>
                <a:cs typeface="Calibri"/>
                <a:sym typeface="Calibri"/>
              </a:defRPr>
            </a:lvl7pPr>
            <a:lvl8pPr indent="0" lvl="7" marL="0" marR="0" rtl="0" algn="r">
              <a:spcBef>
                <a:spcPts val="0"/>
              </a:spcBef>
              <a:buNone/>
              <a:defRPr b="0" i="0" sz="5800" u="none" cap="none" strike="noStrike">
                <a:solidFill>
                  <a:srgbClr val="888888"/>
                </a:solidFill>
                <a:latin typeface="Calibri"/>
                <a:ea typeface="Calibri"/>
                <a:cs typeface="Calibri"/>
                <a:sym typeface="Calibri"/>
              </a:defRPr>
            </a:lvl8pPr>
            <a:lvl9pPr indent="0" lvl="8" marL="0" marR="0" rtl="0" algn="r">
              <a:spcBef>
                <a:spcPts val="0"/>
              </a:spcBef>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6573800" y="3884132"/>
            <a:ext cx="22643700" cy="432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dk1"/>
                </a:solidFill>
                <a:latin typeface="Calibri"/>
                <a:ea typeface="Calibri"/>
                <a:cs typeface="Calibri"/>
                <a:sym typeface="Calibri"/>
              </a:rPr>
              <a:t>Raymond Jiang</a:t>
            </a:r>
            <a:endParaRPr/>
          </a:p>
          <a:p>
            <a:pPr indent="0" lvl="0" marL="0" marR="0" rtl="0" algn="ctr">
              <a:spcBef>
                <a:spcPts val="0"/>
              </a:spcBef>
              <a:spcAft>
                <a:spcPts val="0"/>
              </a:spcAft>
              <a:buNone/>
            </a:pPr>
            <a:r>
              <a:rPr b="1" i="0" lang="en-US" sz="6500" u="none" cap="none" strike="noStrike">
                <a:solidFill>
                  <a:schemeClr val="dk1"/>
                </a:solidFill>
                <a:latin typeface="Calibri"/>
                <a:ea typeface="Calibri"/>
                <a:cs typeface="Calibri"/>
                <a:sym typeface="Calibri"/>
              </a:rPr>
              <a:t>Department of Computer </a:t>
            </a:r>
            <a:r>
              <a:rPr b="1" lang="en-US" sz="6500">
                <a:solidFill>
                  <a:schemeClr val="dk1"/>
                </a:solidFill>
                <a:latin typeface="Calibri"/>
                <a:ea typeface="Calibri"/>
                <a:cs typeface="Calibri"/>
                <a:sym typeface="Calibri"/>
              </a:rPr>
              <a:t>Science</a:t>
            </a:r>
            <a:endParaRPr/>
          </a:p>
          <a:p>
            <a:pPr indent="0" lvl="0" marL="0" marR="0" rtl="0" algn="ctr">
              <a:spcBef>
                <a:spcPts val="0"/>
              </a:spcBef>
              <a:spcAft>
                <a:spcPts val="0"/>
              </a:spcAft>
              <a:buNone/>
            </a:pPr>
            <a:r>
              <a:rPr b="0" i="0" lang="en-US" sz="6500" u="none" cap="none" strike="noStrike">
                <a:solidFill>
                  <a:schemeClr val="dk1"/>
                </a:solidFill>
                <a:latin typeface="Calibri"/>
                <a:ea typeface="Calibri"/>
                <a:cs typeface="Calibri"/>
                <a:sym typeface="Calibri"/>
              </a:rPr>
              <a:t>Faculty Advisor: Dr. Mohammad Husain, Cal Poly Pomona</a:t>
            </a:r>
            <a:endParaRPr/>
          </a:p>
          <a:p>
            <a:pPr indent="0" lvl="0" marL="0" marR="0" rtl="0" algn="ctr">
              <a:spcBef>
                <a:spcPts val="0"/>
              </a:spcBef>
              <a:spcAft>
                <a:spcPts val="0"/>
              </a:spcAft>
              <a:buNone/>
            </a:pPr>
            <a:r>
              <a:rPr b="0" i="0" lang="en-US" sz="6500" u="none" cap="none" strike="noStrike">
                <a:solidFill>
                  <a:schemeClr val="dk1"/>
                </a:solidFill>
                <a:latin typeface="Calibri"/>
                <a:ea typeface="Calibri"/>
                <a:cs typeface="Calibri"/>
                <a:sym typeface="Calibri"/>
              </a:rPr>
              <a:t>Cyber Security Summer Research 202</a:t>
            </a:r>
            <a:r>
              <a:rPr lang="en-US" sz="6500">
                <a:solidFill>
                  <a:schemeClr val="dk1"/>
                </a:solidFill>
                <a:latin typeface="Calibri"/>
                <a:ea typeface="Calibri"/>
                <a:cs typeface="Calibri"/>
                <a:sym typeface="Calibri"/>
              </a:rPr>
              <a:t>4</a:t>
            </a:r>
            <a:endParaRPr/>
          </a:p>
        </p:txBody>
      </p:sp>
      <p:sp>
        <p:nvSpPr>
          <p:cNvPr id="85" name="Google Shape;85;p13"/>
          <p:cNvSpPr/>
          <p:nvPr/>
        </p:nvSpPr>
        <p:spPr>
          <a:xfrm>
            <a:off x="1981200" y="1298453"/>
            <a:ext cx="29157974" cy="2279852"/>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SzPts val="1100"/>
              <a:buNone/>
            </a:pPr>
            <a:r>
              <a:rPr lang="en-US" sz="8200">
                <a:solidFill>
                  <a:schemeClr val="lt1"/>
                </a:solidFill>
                <a:latin typeface="Calibri"/>
                <a:ea typeface="Calibri"/>
                <a:cs typeface="Calibri"/>
                <a:sym typeface="Calibri"/>
              </a:rPr>
              <a:t>Image-Based Malware Classification Using </a:t>
            </a:r>
            <a:endParaRPr sz="8200">
              <a:solidFill>
                <a:schemeClr val="lt1"/>
              </a:solidFill>
              <a:latin typeface="Calibri"/>
              <a:ea typeface="Calibri"/>
              <a:cs typeface="Calibri"/>
              <a:sym typeface="Calibri"/>
            </a:endParaRPr>
          </a:p>
          <a:p>
            <a:pPr indent="0" lvl="0" marL="0" rtl="0" algn="ctr">
              <a:spcBef>
                <a:spcPts val="0"/>
              </a:spcBef>
              <a:spcAft>
                <a:spcPts val="0"/>
              </a:spcAft>
              <a:buSzPts val="1100"/>
              <a:buNone/>
            </a:pPr>
            <a:r>
              <a:rPr lang="en-US" sz="8200">
                <a:solidFill>
                  <a:schemeClr val="lt1"/>
                </a:solidFill>
                <a:latin typeface="Calibri"/>
                <a:ea typeface="Calibri"/>
                <a:cs typeface="Calibri"/>
                <a:sym typeface="Calibri"/>
              </a:rPr>
              <a:t>Convolutional Neural Networks</a:t>
            </a:r>
            <a:endParaRPr sz="8800">
              <a:solidFill>
                <a:schemeClr val="lt1"/>
              </a:solidFill>
              <a:latin typeface="Calibri"/>
              <a:ea typeface="Calibri"/>
              <a:cs typeface="Calibri"/>
              <a:sym typeface="Calibri"/>
            </a:endParaRPr>
          </a:p>
        </p:txBody>
      </p:sp>
      <p:sp>
        <p:nvSpPr>
          <p:cNvPr id="86" name="Google Shape;86;p13"/>
          <p:cNvSpPr/>
          <p:nvPr/>
        </p:nvSpPr>
        <p:spPr>
          <a:xfrm>
            <a:off x="1268291" y="9417892"/>
            <a:ext cx="14128176" cy="1275447"/>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600">
                <a:solidFill>
                  <a:schemeClr val="lt1"/>
                </a:solidFill>
                <a:latin typeface="Calibri"/>
                <a:ea typeface="Calibri"/>
                <a:cs typeface="Calibri"/>
                <a:sym typeface="Calibri"/>
              </a:rPr>
              <a:t>Problem</a:t>
            </a:r>
            <a:endParaRPr/>
          </a:p>
        </p:txBody>
      </p:sp>
      <p:sp>
        <p:nvSpPr>
          <p:cNvPr id="87" name="Google Shape;87;p13"/>
          <p:cNvSpPr/>
          <p:nvPr/>
        </p:nvSpPr>
        <p:spPr>
          <a:xfrm>
            <a:off x="809855" y="18058543"/>
            <a:ext cx="14074488" cy="1275447"/>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600">
                <a:solidFill>
                  <a:schemeClr val="lt1"/>
                </a:solidFill>
                <a:latin typeface="Calibri"/>
                <a:ea typeface="Calibri"/>
                <a:cs typeface="Calibri"/>
                <a:sym typeface="Calibri"/>
              </a:rPr>
              <a:t>Approach</a:t>
            </a:r>
            <a:endParaRPr/>
          </a:p>
        </p:txBody>
      </p:sp>
      <p:sp>
        <p:nvSpPr>
          <p:cNvPr id="88" name="Google Shape;88;p13"/>
          <p:cNvSpPr/>
          <p:nvPr/>
        </p:nvSpPr>
        <p:spPr>
          <a:xfrm>
            <a:off x="16993861" y="22944450"/>
            <a:ext cx="14128176" cy="1275447"/>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600">
                <a:solidFill>
                  <a:schemeClr val="lt1"/>
                </a:solidFill>
                <a:latin typeface="Calibri"/>
                <a:ea typeface="Calibri"/>
                <a:cs typeface="Calibri"/>
                <a:sym typeface="Calibri"/>
              </a:rPr>
              <a:t>Challenges</a:t>
            </a:r>
            <a:endParaRPr/>
          </a:p>
        </p:txBody>
      </p:sp>
      <p:sp>
        <p:nvSpPr>
          <p:cNvPr id="89" name="Google Shape;89;p13"/>
          <p:cNvSpPr/>
          <p:nvPr/>
        </p:nvSpPr>
        <p:spPr>
          <a:xfrm>
            <a:off x="17125360" y="27159921"/>
            <a:ext cx="14128176" cy="1275447"/>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600">
                <a:solidFill>
                  <a:schemeClr val="lt1"/>
                </a:solidFill>
                <a:latin typeface="Calibri"/>
                <a:ea typeface="Calibri"/>
                <a:cs typeface="Calibri"/>
                <a:sym typeface="Calibri"/>
              </a:rPr>
              <a:t>Conclusion</a:t>
            </a:r>
            <a:endParaRPr/>
          </a:p>
        </p:txBody>
      </p:sp>
      <p:sp>
        <p:nvSpPr>
          <p:cNvPr id="90" name="Google Shape;90;p13"/>
          <p:cNvSpPr/>
          <p:nvPr/>
        </p:nvSpPr>
        <p:spPr>
          <a:xfrm>
            <a:off x="17303620" y="32045751"/>
            <a:ext cx="14128176" cy="1275447"/>
          </a:xfrm>
          <a:prstGeom prst="flowChartInputOutpu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8600">
                <a:solidFill>
                  <a:schemeClr val="lt1"/>
                </a:solidFill>
                <a:latin typeface="Calibri"/>
                <a:ea typeface="Calibri"/>
                <a:cs typeface="Calibri"/>
                <a:sym typeface="Calibri"/>
              </a:rPr>
              <a:t>Sources</a:t>
            </a:r>
            <a:endParaRPr sz="8600">
              <a:solidFill>
                <a:schemeClr val="lt1"/>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b="0" l="0" r="0" t="0"/>
          <a:stretch/>
        </p:blipFill>
        <p:spPr>
          <a:xfrm>
            <a:off x="485998" y="4094396"/>
            <a:ext cx="7683800" cy="2955300"/>
          </a:xfrm>
          <a:prstGeom prst="rect">
            <a:avLst/>
          </a:prstGeom>
          <a:noFill/>
          <a:ln>
            <a:noFill/>
          </a:ln>
        </p:spPr>
      </p:pic>
      <p:sp>
        <p:nvSpPr>
          <p:cNvPr id="92" name="Google Shape;92;p13"/>
          <p:cNvSpPr txBox="1"/>
          <p:nvPr/>
        </p:nvSpPr>
        <p:spPr>
          <a:xfrm>
            <a:off x="1268300" y="11001525"/>
            <a:ext cx="14128200" cy="6789600"/>
          </a:xfrm>
          <a:prstGeom prst="rect">
            <a:avLst/>
          </a:prstGeom>
          <a:noFill/>
          <a:ln>
            <a:noFill/>
          </a:ln>
        </p:spPr>
        <p:txBody>
          <a:bodyPr anchorCtr="0" anchor="t" bIns="91425" lIns="91425" spcFirstLastPara="1" rIns="91425" wrap="square" tIns="91425">
            <a:noAutofit/>
          </a:bodyPr>
          <a:lstStyle/>
          <a:p>
            <a:pPr indent="-609600" lvl="0" marL="457200" rtl="0" algn="l">
              <a:lnSpc>
                <a:spcPct val="100000"/>
              </a:lnSpc>
              <a:spcBef>
                <a:spcPts val="0"/>
              </a:spcBef>
              <a:spcAft>
                <a:spcPts val="0"/>
              </a:spcAft>
              <a:buClr>
                <a:schemeClr val="dk1"/>
              </a:buClr>
              <a:buSzPts val="6000"/>
              <a:buFont typeface="Calibri"/>
              <a:buChar char="●"/>
            </a:pPr>
            <a:r>
              <a:rPr lang="en-US" sz="6000">
                <a:solidFill>
                  <a:schemeClr val="dk1"/>
                </a:solidFill>
                <a:latin typeface="Calibri"/>
                <a:ea typeface="Calibri"/>
                <a:cs typeface="Calibri"/>
                <a:sym typeface="Calibri"/>
              </a:rPr>
              <a:t>Traditional malware detection techniques have major drawbacks</a:t>
            </a:r>
            <a:endParaRPr sz="6000">
              <a:solidFill>
                <a:schemeClr val="dk1"/>
              </a:solidFill>
              <a:latin typeface="Calibri"/>
              <a:ea typeface="Calibri"/>
              <a:cs typeface="Calibri"/>
              <a:sym typeface="Calibri"/>
            </a:endParaRPr>
          </a:p>
          <a:p>
            <a:pPr indent="-609600" lvl="0" marL="457200" rtl="0" algn="l">
              <a:lnSpc>
                <a:spcPct val="100000"/>
              </a:lnSpc>
              <a:spcBef>
                <a:spcPts val="0"/>
              </a:spcBef>
              <a:spcAft>
                <a:spcPts val="0"/>
              </a:spcAft>
              <a:buClr>
                <a:schemeClr val="dk1"/>
              </a:buClr>
              <a:buSzPts val="6000"/>
              <a:buFont typeface="Calibri"/>
              <a:buChar char="●"/>
            </a:pPr>
            <a:r>
              <a:rPr lang="en-US" sz="6000">
                <a:solidFill>
                  <a:schemeClr val="dk1"/>
                </a:solidFill>
                <a:latin typeface="Calibri"/>
                <a:ea typeface="Calibri"/>
                <a:cs typeface="Calibri"/>
                <a:sym typeface="Calibri"/>
              </a:rPr>
              <a:t>Code analysis can be prevented via obfuscating or encrypting malware</a:t>
            </a:r>
            <a:endParaRPr sz="6000">
              <a:solidFill>
                <a:schemeClr val="dk1"/>
              </a:solidFill>
              <a:latin typeface="Calibri"/>
              <a:ea typeface="Calibri"/>
              <a:cs typeface="Calibri"/>
              <a:sym typeface="Calibri"/>
            </a:endParaRPr>
          </a:p>
          <a:p>
            <a:pPr indent="-609600" lvl="0" marL="457200" rtl="0" algn="l">
              <a:lnSpc>
                <a:spcPct val="100000"/>
              </a:lnSpc>
              <a:spcBef>
                <a:spcPts val="0"/>
              </a:spcBef>
              <a:spcAft>
                <a:spcPts val="0"/>
              </a:spcAft>
              <a:buClr>
                <a:schemeClr val="dk1"/>
              </a:buClr>
              <a:buSzPts val="6000"/>
              <a:buFont typeface="Calibri"/>
              <a:buChar char="●"/>
            </a:pPr>
            <a:r>
              <a:rPr lang="en-US" sz="6000">
                <a:solidFill>
                  <a:schemeClr val="dk1"/>
                </a:solidFill>
                <a:latin typeface="Calibri"/>
                <a:ea typeface="Calibri"/>
                <a:cs typeface="Calibri"/>
                <a:sym typeface="Calibri"/>
              </a:rPr>
              <a:t>Signature-based detection </a:t>
            </a:r>
            <a:r>
              <a:rPr lang="en-US" sz="6000">
                <a:solidFill>
                  <a:schemeClr val="dk1"/>
                </a:solidFill>
                <a:latin typeface="Calibri"/>
                <a:ea typeface="Calibri"/>
                <a:cs typeface="Calibri"/>
                <a:sym typeface="Calibri"/>
              </a:rPr>
              <a:t>cannot identify specific unknown malware files not in its </a:t>
            </a:r>
            <a:r>
              <a:rPr lang="en-US" sz="6000">
                <a:solidFill>
                  <a:schemeClr val="dk1"/>
                </a:solidFill>
                <a:latin typeface="Calibri"/>
                <a:ea typeface="Calibri"/>
                <a:cs typeface="Calibri"/>
                <a:sym typeface="Calibri"/>
              </a:rPr>
              <a:t>database</a:t>
            </a:r>
            <a:endParaRPr sz="6000">
              <a:solidFill>
                <a:schemeClr val="dk1"/>
              </a:solidFill>
              <a:latin typeface="Calibri"/>
              <a:ea typeface="Calibri"/>
              <a:cs typeface="Calibri"/>
              <a:sym typeface="Calibri"/>
            </a:endParaRPr>
          </a:p>
        </p:txBody>
      </p:sp>
      <p:sp>
        <p:nvSpPr>
          <p:cNvPr id="93" name="Google Shape;93;p13"/>
          <p:cNvSpPr txBox="1"/>
          <p:nvPr/>
        </p:nvSpPr>
        <p:spPr>
          <a:xfrm>
            <a:off x="17125338" y="24492563"/>
            <a:ext cx="14747700" cy="2031900"/>
          </a:xfrm>
          <a:prstGeom prst="rect">
            <a:avLst/>
          </a:prstGeom>
          <a:noFill/>
          <a:ln>
            <a:noFill/>
          </a:ln>
        </p:spPr>
        <p:txBody>
          <a:bodyPr anchorCtr="0" anchor="t" bIns="91425" lIns="91425" spcFirstLastPara="1" rIns="91425" wrap="square" tIns="91425">
            <a:spAutoFit/>
          </a:bodyPr>
          <a:lstStyle/>
          <a:p>
            <a:pPr indent="-609600" lvl="0" marL="457200" rtl="0" algn="l">
              <a:spcBef>
                <a:spcPts val="0"/>
              </a:spcBef>
              <a:spcAft>
                <a:spcPts val="0"/>
              </a:spcAft>
              <a:buClr>
                <a:schemeClr val="dk1"/>
              </a:buClr>
              <a:buSzPts val="6000"/>
              <a:buFont typeface="Calibri"/>
              <a:buChar char="●"/>
            </a:pPr>
            <a:r>
              <a:rPr lang="en-US" sz="6000">
                <a:solidFill>
                  <a:schemeClr val="dk1"/>
                </a:solidFill>
                <a:latin typeface="Calibri"/>
                <a:ea typeface="Calibri"/>
                <a:cs typeface="Calibri"/>
                <a:sym typeface="Calibri"/>
              </a:rPr>
              <a:t>Overfitting and Underfitting</a:t>
            </a:r>
            <a:endParaRPr sz="6000">
              <a:solidFill>
                <a:schemeClr val="dk1"/>
              </a:solidFill>
              <a:latin typeface="Calibri"/>
              <a:ea typeface="Calibri"/>
              <a:cs typeface="Calibri"/>
              <a:sym typeface="Calibri"/>
            </a:endParaRPr>
          </a:p>
          <a:p>
            <a:pPr indent="-609600" lvl="0" marL="457200" rtl="0" algn="l">
              <a:spcBef>
                <a:spcPts val="0"/>
              </a:spcBef>
              <a:spcAft>
                <a:spcPts val="0"/>
              </a:spcAft>
              <a:buClr>
                <a:schemeClr val="dk1"/>
              </a:buClr>
              <a:buSzPts val="6000"/>
              <a:buFont typeface="Calibri"/>
              <a:buChar char="●"/>
            </a:pPr>
            <a:r>
              <a:rPr lang="en-US" sz="6000">
                <a:solidFill>
                  <a:schemeClr val="dk1"/>
                </a:solidFill>
                <a:latin typeface="Calibri"/>
                <a:ea typeface="Calibri"/>
                <a:cs typeface="Calibri"/>
                <a:sym typeface="Calibri"/>
              </a:rPr>
              <a:t>Getting optimal hyperparameters</a:t>
            </a:r>
            <a:endParaRPr sz="6000">
              <a:solidFill>
                <a:schemeClr val="dk1"/>
              </a:solidFill>
              <a:latin typeface="Calibri"/>
              <a:ea typeface="Calibri"/>
              <a:cs typeface="Calibri"/>
              <a:sym typeface="Calibri"/>
            </a:endParaRPr>
          </a:p>
        </p:txBody>
      </p:sp>
      <p:pic>
        <p:nvPicPr>
          <p:cNvPr id="94" name="Google Shape;94;p13"/>
          <p:cNvPicPr preferRelativeResize="0"/>
          <p:nvPr/>
        </p:nvPicPr>
        <p:blipFill>
          <a:blip r:embed="rId4">
            <a:alphaModFix/>
          </a:blip>
          <a:stretch>
            <a:fillRect/>
          </a:stretch>
        </p:blipFill>
        <p:spPr>
          <a:xfrm>
            <a:off x="809850" y="24364150"/>
            <a:ext cx="13897563" cy="13856999"/>
          </a:xfrm>
          <a:prstGeom prst="rect">
            <a:avLst/>
          </a:prstGeom>
          <a:noFill/>
          <a:ln>
            <a:noFill/>
          </a:ln>
        </p:spPr>
      </p:pic>
      <p:sp>
        <p:nvSpPr>
          <p:cNvPr id="95" name="Google Shape;95;p13"/>
          <p:cNvSpPr txBox="1"/>
          <p:nvPr/>
        </p:nvSpPr>
        <p:spPr>
          <a:xfrm>
            <a:off x="763800" y="38334700"/>
            <a:ext cx="14946300" cy="21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solidFill>
                  <a:schemeClr val="dk1"/>
                </a:solidFill>
                <a:latin typeface="Calibri"/>
                <a:ea typeface="Calibri"/>
                <a:cs typeface="Calibri"/>
                <a:sym typeface="Calibri"/>
              </a:rPr>
              <a:t>Figure 1: Sample pictures of the malImg dataset from each of the 25 different malware families</a:t>
            </a:r>
            <a:endParaRPr sz="6000">
              <a:solidFill>
                <a:schemeClr val="dk1"/>
              </a:solidFill>
              <a:latin typeface="Calibri"/>
              <a:ea typeface="Calibri"/>
              <a:cs typeface="Calibri"/>
              <a:sym typeface="Calibri"/>
            </a:endParaRPr>
          </a:p>
        </p:txBody>
      </p:sp>
      <p:sp>
        <p:nvSpPr>
          <p:cNvPr id="96" name="Google Shape;96;p13"/>
          <p:cNvSpPr txBox="1"/>
          <p:nvPr/>
        </p:nvSpPr>
        <p:spPr>
          <a:xfrm>
            <a:off x="962250" y="19600275"/>
            <a:ext cx="14747700" cy="4802400"/>
          </a:xfrm>
          <a:prstGeom prst="rect">
            <a:avLst/>
          </a:prstGeom>
          <a:noFill/>
          <a:ln>
            <a:noFill/>
          </a:ln>
        </p:spPr>
        <p:txBody>
          <a:bodyPr anchorCtr="0" anchor="t" bIns="91425" lIns="91425" spcFirstLastPara="1" rIns="91425" wrap="square" tIns="91425">
            <a:spAutoFit/>
          </a:bodyPr>
          <a:lstStyle/>
          <a:p>
            <a:pPr indent="-609600" lvl="0" marL="457200" rtl="0" algn="l">
              <a:spcBef>
                <a:spcPts val="0"/>
              </a:spcBef>
              <a:spcAft>
                <a:spcPts val="0"/>
              </a:spcAft>
              <a:buClr>
                <a:schemeClr val="dk1"/>
              </a:buClr>
              <a:buSzPts val="6000"/>
              <a:buFont typeface="Calibri"/>
              <a:buChar char="●"/>
            </a:pPr>
            <a:r>
              <a:rPr lang="en-US" sz="6000">
                <a:solidFill>
                  <a:schemeClr val="dk1"/>
                </a:solidFill>
                <a:latin typeface="Calibri"/>
                <a:ea typeface="Calibri"/>
                <a:cs typeface="Calibri"/>
                <a:sym typeface="Calibri"/>
              </a:rPr>
              <a:t>Image-Based Classification</a:t>
            </a:r>
            <a:endParaRPr sz="6000">
              <a:solidFill>
                <a:schemeClr val="dk1"/>
              </a:solidFill>
              <a:latin typeface="Calibri"/>
              <a:ea typeface="Calibri"/>
              <a:cs typeface="Calibri"/>
              <a:sym typeface="Calibri"/>
            </a:endParaRPr>
          </a:p>
          <a:p>
            <a:pPr indent="-609600" lvl="0" marL="457200" rtl="0" algn="l">
              <a:spcBef>
                <a:spcPts val="0"/>
              </a:spcBef>
              <a:spcAft>
                <a:spcPts val="0"/>
              </a:spcAft>
              <a:buClr>
                <a:schemeClr val="dk1"/>
              </a:buClr>
              <a:buSzPts val="6000"/>
              <a:buFont typeface="Calibri"/>
              <a:buAutoNum type="arabicPeriod"/>
            </a:pPr>
            <a:r>
              <a:rPr lang="en-US" sz="6000">
                <a:solidFill>
                  <a:schemeClr val="dk1"/>
                </a:solidFill>
                <a:latin typeface="Calibri"/>
                <a:ea typeface="Calibri"/>
                <a:cs typeface="Calibri"/>
                <a:sym typeface="Calibri"/>
              </a:rPr>
              <a:t>Convert BYTE files into images</a:t>
            </a:r>
            <a:endParaRPr sz="6000">
              <a:solidFill>
                <a:schemeClr val="dk1"/>
              </a:solidFill>
              <a:latin typeface="Calibri"/>
              <a:ea typeface="Calibri"/>
              <a:cs typeface="Calibri"/>
              <a:sym typeface="Calibri"/>
            </a:endParaRPr>
          </a:p>
          <a:p>
            <a:pPr indent="-609600" lvl="0" marL="457200" rtl="0" algn="l">
              <a:spcBef>
                <a:spcPts val="0"/>
              </a:spcBef>
              <a:spcAft>
                <a:spcPts val="0"/>
              </a:spcAft>
              <a:buClr>
                <a:schemeClr val="dk1"/>
              </a:buClr>
              <a:buSzPts val="6000"/>
              <a:buFont typeface="Calibri"/>
              <a:buAutoNum type="arabicPeriod"/>
            </a:pPr>
            <a:r>
              <a:rPr lang="en-US" sz="6000">
                <a:solidFill>
                  <a:schemeClr val="dk1"/>
                </a:solidFill>
                <a:latin typeface="Calibri"/>
                <a:ea typeface="Calibri"/>
                <a:cs typeface="Calibri"/>
                <a:sym typeface="Calibri"/>
              </a:rPr>
              <a:t>Train different Convolutional Neural Network model architectures based on dataset</a:t>
            </a:r>
            <a:endParaRPr sz="6000">
              <a:solidFill>
                <a:schemeClr val="dk1"/>
              </a:solidFill>
              <a:latin typeface="Calibri"/>
              <a:ea typeface="Calibri"/>
              <a:cs typeface="Calibri"/>
              <a:sym typeface="Calibri"/>
            </a:endParaRPr>
          </a:p>
          <a:p>
            <a:pPr indent="-609600" lvl="0" marL="457200" rtl="0" algn="l">
              <a:spcBef>
                <a:spcPts val="0"/>
              </a:spcBef>
              <a:spcAft>
                <a:spcPts val="0"/>
              </a:spcAft>
              <a:buClr>
                <a:schemeClr val="dk1"/>
              </a:buClr>
              <a:buSzPts val="6000"/>
              <a:buFont typeface="Calibri"/>
              <a:buAutoNum type="arabicPeriod"/>
            </a:pPr>
            <a:r>
              <a:rPr lang="en-US" sz="6000">
                <a:solidFill>
                  <a:schemeClr val="dk1"/>
                </a:solidFill>
                <a:latin typeface="Calibri"/>
                <a:ea typeface="Calibri"/>
                <a:cs typeface="Calibri"/>
                <a:sym typeface="Calibri"/>
              </a:rPr>
              <a:t>Evaluate different model architectures</a:t>
            </a:r>
            <a:endParaRPr sz="6000">
              <a:solidFill>
                <a:schemeClr val="dk1"/>
              </a:solidFill>
              <a:latin typeface="Calibri"/>
              <a:ea typeface="Calibri"/>
              <a:cs typeface="Calibri"/>
              <a:sym typeface="Calibri"/>
            </a:endParaRPr>
          </a:p>
        </p:txBody>
      </p:sp>
      <p:pic>
        <p:nvPicPr>
          <p:cNvPr id="97" name="Google Shape;97;p13"/>
          <p:cNvPicPr preferRelativeResize="0"/>
          <p:nvPr/>
        </p:nvPicPr>
        <p:blipFill>
          <a:blip r:embed="rId5">
            <a:alphaModFix/>
          </a:blip>
          <a:stretch>
            <a:fillRect/>
          </a:stretch>
        </p:blipFill>
        <p:spPr>
          <a:xfrm>
            <a:off x="16286450" y="8813162"/>
            <a:ext cx="15276826" cy="11801146"/>
          </a:xfrm>
          <a:prstGeom prst="rect">
            <a:avLst/>
          </a:prstGeom>
          <a:noFill/>
          <a:ln>
            <a:noFill/>
          </a:ln>
        </p:spPr>
      </p:pic>
      <p:sp>
        <p:nvSpPr>
          <p:cNvPr id="98" name="Google Shape;98;p13"/>
          <p:cNvSpPr txBox="1"/>
          <p:nvPr/>
        </p:nvSpPr>
        <p:spPr>
          <a:xfrm>
            <a:off x="16286450" y="20763425"/>
            <a:ext cx="15543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chemeClr val="dk1"/>
                </a:solidFill>
                <a:latin typeface="Calibri"/>
                <a:ea typeface="Calibri"/>
                <a:cs typeface="Calibri"/>
                <a:sym typeface="Calibri"/>
              </a:rPr>
              <a:t>Figure 2: Accuracy graph of our final model architecture, by epoch</a:t>
            </a:r>
            <a:endParaRPr sz="6000">
              <a:solidFill>
                <a:schemeClr val="dk1"/>
              </a:solidFill>
              <a:latin typeface="Calibri"/>
              <a:ea typeface="Calibri"/>
              <a:cs typeface="Calibri"/>
              <a:sym typeface="Calibri"/>
            </a:endParaRPr>
          </a:p>
        </p:txBody>
      </p:sp>
      <p:sp>
        <p:nvSpPr>
          <p:cNvPr id="99" name="Google Shape;99;p13"/>
          <p:cNvSpPr txBox="1"/>
          <p:nvPr/>
        </p:nvSpPr>
        <p:spPr>
          <a:xfrm>
            <a:off x="16993838" y="28824775"/>
            <a:ext cx="14747700" cy="2955300"/>
          </a:xfrm>
          <a:prstGeom prst="rect">
            <a:avLst/>
          </a:prstGeom>
          <a:noFill/>
          <a:ln>
            <a:noFill/>
          </a:ln>
        </p:spPr>
        <p:txBody>
          <a:bodyPr anchorCtr="0" anchor="t" bIns="91425" lIns="91425" spcFirstLastPara="1" rIns="91425" wrap="square" tIns="91425">
            <a:spAutoFit/>
          </a:bodyPr>
          <a:lstStyle/>
          <a:p>
            <a:pPr indent="-609600" lvl="0" marL="457200" rtl="0" algn="l">
              <a:spcBef>
                <a:spcPts val="0"/>
              </a:spcBef>
              <a:spcAft>
                <a:spcPts val="0"/>
              </a:spcAft>
              <a:buClr>
                <a:schemeClr val="dk1"/>
              </a:buClr>
              <a:buSzPts val="6000"/>
              <a:buFont typeface="Calibri"/>
              <a:buChar char="●"/>
            </a:pPr>
            <a:r>
              <a:rPr lang="en-US" sz="6000">
                <a:solidFill>
                  <a:schemeClr val="dk1"/>
                </a:solidFill>
                <a:latin typeface="Calibri"/>
                <a:ea typeface="Calibri"/>
                <a:cs typeface="Calibri"/>
                <a:sym typeface="Calibri"/>
              </a:rPr>
              <a:t>96%+ accuracy when predicting</a:t>
            </a:r>
            <a:endParaRPr sz="6000">
              <a:solidFill>
                <a:schemeClr val="dk1"/>
              </a:solidFill>
              <a:latin typeface="Calibri"/>
              <a:ea typeface="Calibri"/>
              <a:cs typeface="Calibri"/>
              <a:sym typeface="Calibri"/>
            </a:endParaRPr>
          </a:p>
          <a:p>
            <a:pPr indent="-609600" lvl="0" marL="457200" rtl="0" algn="l">
              <a:spcBef>
                <a:spcPts val="0"/>
              </a:spcBef>
              <a:spcAft>
                <a:spcPts val="0"/>
              </a:spcAft>
              <a:buClr>
                <a:schemeClr val="dk1"/>
              </a:buClr>
              <a:buSzPts val="6000"/>
              <a:buFont typeface="Calibri"/>
              <a:buChar char="●"/>
            </a:pPr>
            <a:r>
              <a:rPr lang="en-US" sz="6000">
                <a:solidFill>
                  <a:schemeClr val="dk1"/>
                </a:solidFill>
                <a:latin typeface="Calibri"/>
                <a:ea typeface="Calibri"/>
                <a:cs typeface="Calibri"/>
                <a:sym typeface="Calibri"/>
              </a:rPr>
              <a:t>Effective against obfuscation, bypasses limitations of traditional methods</a:t>
            </a:r>
            <a:endParaRPr sz="6000">
              <a:solidFill>
                <a:schemeClr val="dk1"/>
              </a:solidFill>
              <a:latin typeface="Calibri"/>
              <a:ea typeface="Calibri"/>
              <a:cs typeface="Calibri"/>
              <a:sym typeface="Calibri"/>
            </a:endParaRPr>
          </a:p>
        </p:txBody>
      </p:sp>
      <p:sp>
        <p:nvSpPr>
          <p:cNvPr id="100" name="Google Shape;100;p13"/>
          <p:cNvSpPr txBox="1"/>
          <p:nvPr/>
        </p:nvSpPr>
        <p:spPr>
          <a:xfrm>
            <a:off x="16867625" y="33472575"/>
            <a:ext cx="15784200" cy="6834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[1] Johanna, “The history of malware - Advenica,” 4 2024. [Online]. Available: https://advenica.com/learning-center/blog/the-history-of-malware/</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[2] Unknown, “The future of ransomware: Inside Cisco Talos threat hunters,” 7 2024. [Online]. Available: https://www.cisco.com/site/us/en/learn/topics/security/what-ismalware.html</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[3] ——, “What is a Zero-Day Exploit? — IBM.” [Online]. Available: https://www.ibm.com/topics/zero-day</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[4] ——, “Static Code Analysis — OWASP Foundation.” [Online]. Available: https://owasp.org/www-community/controls/Static Code Analysis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[5] ——, “What is Signature-Based Detection? — Corelight.” [Online]. Available: https://corelight.com/resources/glossary/signaturebased-detection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[6] ——, “What are Convolutional Neural Networks? — IBM.” [Online]. Available: https://www.ibm.com/topics/convolutional-neural-networks</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[7] H. AlOmari, Q. M. Yaseen, and M. A. Al-Betar, “A comparative analysis of machine learning algorithms for android malware detection,” Procedia Computer Science, vol. 220, pp. 763–768, 2023, the 14th International Conference on Ambient Systems, Networks and Technologies Networks (ANT) and The 6th International Conference on Emerging Data and Industry 4.0 (EDI40). [Online]. Available: https://www.sciencedirect.com/science/article/pii/S1877050923006361</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[8] A. Wajid, T. Ahmed, and U. B. Chaudhry, “A comprehensive review of machine learning-based malware detection techniques for windows platform,” The Nucleus, vol. 61, no. 1, p. 51–62, May 2024. [Online]. Available: </a:t>
            </a:r>
            <a:r>
              <a:rPr lang="en-US" sz="1800">
                <a:solidFill>
                  <a:schemeClr val="dk1"/>
                </a:solidFill>
                <a:latin typeface="Calibri"/>
                <a:ea typeface="Calibri"/>
                <a:cs typeface="Calibri"/>
                <a:sym typeface="Calibri"/>
              </a:rPr>
              <a:t>h</a:t>
            </a:r>
            <a:r>
              <a:rPr lang="en-US" sz="1800">
                <a:solidFill>
                  <a:schemeClr val="dk1"/>
                </a:solidFill>
                <a:latin typeface="Calibri"/>
                <a:ea typeface="Calibri"/>
                <a:cs typeface="Calibri"/>
                <a:sym typeface="Calibri"/>
              </a:rPr>
              <a:t>ttp://thenucleuspak.org.pk/index.php/Nucleus/article/view/1349</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[9] H. Anderson and P. Roth, “Ember: An open dataset for training static pe malware machine learning models,” ArXiv, vol. abs/1804.04637, 2018. [Online]. Available: https://api.semanticscholar.org/CorpusID:4888440</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[10] P. Maniriho, A. N. Mahmood, and M. J. M. Chowdhury, “A systematic literature review on windows malware detection: Techniques, research issues, and future directions,” Journal of Systems and Software, vol. 209, p. 111921, 2024. [Online]. Available: https://www.sciencedirect.com/science/article/pii/S0164121223003163</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[11] Unknown, “Papers with Code - Malimg Dataset.” [Online]. Available: https://paperswithcode.com/dataset/malimg</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[12] ——, “What is underfitting? — IBM.” [Online]. Available: https://www.ibm.com/topics/underfitting</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[13] ——, “What is Overfitting? — IBM.” [Online]. Available: https://www.ibm.com/topics/overfitting</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[14] B. Krishnamurthy, “An introduction to the RELU activation function,” 2 2024. [Online]. Available: https://builtin.com/machine-learning/reluactivation-function</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[15] T. Wood, “Softmax Function,” 6 2020. [Online]. Available: https://deepai.org/machine-learning-glossary-and-terms/softmax-layer</a:t>
            </a:r>
            <a:endParaRPr sz="1800">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[16] N. A¨ım, “Mathematics behind ROC-AUC - Data Science — Machine Learning — by Nathan A¨ım — Analytics Vidhya,” NA, 12 2021. [Online]. Available: https://medium.com/analytics-vidhya/mathematicsbehind-roc-auc-interpretation-e4e6f202a015</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