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6dd75bf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6dd75bf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f789806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f789806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a6dd75bf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a6dd75bf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a6dd75bf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a6dd75bf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RateMyProfessor Command Line Interface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Austin Trinh, David Le, Raymond 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405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RateMyProfessors Catalog only has search with Professor Name, School, and Department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Annoying to compare professors teaching the same course when searching one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student has to go through every professor to find one they like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900" y="1420925"/>
            <a:ext cx="3673200" cy="230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 data from both RateMyProfessors to </a:t>
            </a:r>
            <a:r>
              <a:rPr lang="en"/>
              <a:t>provide search</a:t>
            </a:r>
            <a:r>
              <a:rPr lang="en"/>
              <a:t> capability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CLI (Command Line Interface) with intuitive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student to search a course up, and see professors who teach that course–then compare the ratings between the professors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 to see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and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 from Course Catalog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Compatibility with other Schools (Plugins that scrape school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Search based on Review Sentiment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outdated information (professors that are no longer teaching a course)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