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44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3F878-F5E8-489B-AC8A-64F2A7E22C28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B7C3F878-F5E8-489B-AC8A-64F2A7E22C28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651FC063-5EA9-49AF-AFAF-D68C9E82B23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jpeg"/><Relationship Id="rId14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7C3F878-F5E8-489B-AC8A-64F2A7E22C28}" type="datetimeFigureOut">
              <a:rPr lang="en-US" smtClean="0"/>
              <a:pPr/>
              <a:t>10/2/18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651FC063-5EA9-49AF-AFAF-D68C9E82B23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de.visualstudio.com/download" TargetMode="External"/><Relationship Id="rId3" Type="http://schemas.openxmlformats.org/officeDocument/2006/relationships/hyperlink" Target="https://github.com/wpilibsuite/vscode-wpilib/release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i.com/download/first-robotics-software-2015/5112/en/" TargetMode="External"/><Relationship Id="rId3" Type="http://schemas.openxmlformats.org/officeDocument/2006/relationships/hyperlink" Target="https://wpilib.screenstepslive.com/s/4485/m/getting_started/l/599670-installing-the-frc-update-suite-all-language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tr-electronics.com/control-system/hro.html%23product_tabs_technical_resource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Training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6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Java Program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02047" y="2526449"/>
            <a:ext cx="5038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public class </a:t>
            </a:r>
            <a:r>
              <a:rPr lang="en-US" i="1" dirty="0" err="1"/>
              <a:t>HelloWorld</a:t>
            </a:r>
            <a:r>
              <a:rPr lang="en-US" i="1" dirty="0"/>
              <a:t> {</a:t>
            </a:r>
          </a:p>
          <a:p>
            <a:r>
              <a:rPr lang="en-US" i="1" dirty="0"/>
              <a:t>    public static void main(String[] </a:t>
            </a:r>
            <a:r>
              <a:rPr lang="en-US" i="1" dirty="0" err="1"/>
              <a:t>args</a:t>
            </a:r>
            <a:r>
              <a:rPr lang="en-US" i="1" dirty="0"/>
              <a:t>) {</a:t>
            </a:r>
          </a:p>
          <a:p>
            <a:r>
              <a:rPr lang="en-US" i="1" dirty="0"/>
              <a:t>        </a:t>
            </a:r>
            <a:r>
              <a:rPr lang="en-US" i="1" dirty="0" err="1"/>
              <a:t>System.out.println</a:t>
            </a:r>
            <a:r>
              <a:rPr lang="en-US" i="1" dirty="0"/>
              <a:t>("Hello world");</a:t>
            </a:r>
          </a:p>
          <a:p>
            <a:r>
              <a:rPr lang="en-US" i="1" dirty="0"/>
              <a:t>    }</a:t>
            </a:r>
          </a:p>
          <a:p>
            <a:r>
              <a:rPr lang="en-US" i="1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87559" y="2020067"/>
            <a:ext cx="5715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in the following into “</a:t>
            </a:r>
            <a:r>
              <a:rPr lang="en-US" dirty="0" err="1" smtClean="0"/>
              <a:t>HelloWorld.java</a:t>
            </a:r>
            <a:r>
              <a:rPr lang="en-US" dirty="0" smtClean="0"/>
              <a:t>” file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87559" y="4367918"/>
            <a:ext cx="571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Click on File-&gt;Save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82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Java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Click on white triangle at bottom left of VSCODE window (bottom should be blue)</a:t>
            </a:r>
          </a:p>
          <a:p>
            <a:r>
              <a:rPr lang="en-US" sz="1600" dirty="0" smtClean="0"/>
              <a:t>Click on Terminal</a:t>
            </a:r>
          </a:p>
          <a:p>
            <a:r>
              <a:rPr lang="en-US" sz="1600" dirty="0" smtClean="0"/>
              <a:t>Type “</a:t>
            </a:r>
            <a:r>
              <a:rPr lang="en-US" sz="1600" dirty="0" err="1" smtClean="0"/>
              <a:t>ls</a:t>
            </a:r>
            <a:r>
              <a:rPr lang="en-US" sz="1600" dirty="0" smtClean="0"/>
              <a:t>”</a:t>
            </a:r>
          </a:p>
          <a:p>
            <a:pPr lvl="1"/>
            <a:r>
              <a:rPr lang="en-US" sz="1600" dirty="0" smtClean="0"/>
              <a:t>Should see list of files in folder “Hello </a:t>
            </a:r>
            <a:r>
              <a:rPr lang="en-US" sz="1600" dirty="0" err="1" smtClean="0"/>
              <a:t>World.java</a:t>
            </a:r>
            <a:r>
              <a:rPr lang="en-US" sz="1600" dirty="0" smtClean="0"/>
              <a:t>”</a:t>
            </a:r>
          </a:p>
          <a:p>
            <a:r>
              <a:rPr lang="en-US" sz="1800" dirty="0" smtClean="0"/>
              <a:t>Type “</a:t>
            </a:r>
            <a:r>
              <a:rPr lang="en-US" sz="1800" dirty="0" err="1" smtClean="0"/>
              <a:t>javac</a:t>
            </a:r>
            <a:r>
              <a:rPr lang="en-US" sz="1800" dirty="0" smtClean="0"/>
              <a:t> </a:t>
            </a:r>
            <a:r>
              <a:rPr lang="en-US" sz="1800" dirty="0" err="1" smtClean="0"/>
              <a:t>HelloWorld.java</a:t>
            </a:r>
            <a:r>
              <a:rPr lang="en-US" sz="1800" dirty="0" smtClean="0"/>
              <a:t>” </a:t>
            </a:r>
          </a:p>
          <a:p>
            <a:pPr lvl="1"/>
            <a:r>
              <a:rPr lang="en-US" sz="1600" dirty="0" smtClean="0"/>
              <a:t>Should just see command prompt</a:t>
            </a:r>
          </a:p>
          <a:p>
            <a:r>
              <a:rPr lang="en-US" sz="1800" dirty="0" smtClean="0"/>
              <a:t>Type “java </a:t>
            </a:r>
            <a:r>
              <a:rPr lang="en-US" sz="1800" dirty="0" err="1" smtClean="0"/>
              <a:t>HelloWorld</a:t>
            </a:r>
            <a:r>
              <a:rPr lang="en-US" sz="1800" dirty="0" smtClean="0"/>
              <a:t>”</a:t>
            </a:r>
          </a:p>
          <a:p>
            <a:pPr lvl="1"/>
            <a:r>
              <a:rPr lang="en-US" sz="1600" dirty="0" smtClean="0"/>
              <a:t>Should see “Hello Word”</a:t>
            </a:r>
          </a:p>
          <a:p>
            <a:r>
              <a:rPr lang="en-US" sz="1800" dirty="0" smtClean="0"/>
              <a:t>Click on “Run” in edit window</a:t>
            </a:r>
          </a:p>
          <a:p>
            <a:r>
              <a:rPr lang="en-US" sz="1800" dirty="0" smtClean="0"/>
              <a:t>Click on “Debug console”</a:t>
            </a:r>
          </a:p>
          <a:p>
            <a:pPr lvl="1"/>
            <a:r>
              <a:rPr lang="en-US" sz="1600" dirty="0" smtClean="0"/>
              <a:t>Should see “hello world”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4445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10 Hello Worlds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0" y="2119257"/>
            <a:ext cx="6196405" cy="1566875"/>
          </a:xfrm>
        </p:spPr>
        <p:txBody>
          <a:bodyPr/>
          <a:lstStyle/>
          <a:p>
            <a:r>
              <a:rPr lang="en-US" dirty="0" smtClean="0"/>
              <a:t>Edit the “</a:t>
            </a:r>
            <a:r>
              <a:rPr lang="en-US" dirty="0" err="1" smtClean="0"/>
              <a:t>HelloWorld.java</a:t>
            </a:r>
            <a:r>
              <a:rPr lang="en-US" dirty="0" smtClean="0"/>
              <a:t>” program</a:t>
            </a:r>
          </a:p>
          <a:p>
            <a:r>
              <a:rPr lang="en-US" dirty="0" smtClean="0"/>
              <a:t>Use “for” loop as follows</a:t>
            </a:r>
          </a:p>
          <a:p>
            <a:r>
              <a:rPr lang="en-US" dirty="0" smtClean="0"/>
              <a:t>Compile and run program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42779" y="3920829"/>
            <a:ext cx="601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53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885" y="1256923"/>
            <a:ext cx="2486240" cy="1864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261" y="3317237"/>
            <a:ext cx="2971420" cy="222569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35782" y="2863709"/>
            <a:ext cx="17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10.25.37.1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1095023" y="3317237"/>
            <a:ext cx="2234862" cy="2887109"/>
            <a:chOff x="1095023" y="3317237"/>
            <a:chExt cx="2234862" cy="288710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5023" y="3317237"/>
              <a:ext cx="2234862" cy="250140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331643" y="5835014"/>
              <a:ext cx="1762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10.25.37.2</a:t>
              </a:r>
              <a:endParaRPr lang="en-US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750569" y="5542933"/>
            <a:ext cx="176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10.25.37.5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471781" y="2646598"/>
            <a:ext cx="822960" cy="822960"/>
          </a:xfrm>
          <a:prstGeom prst="line">
            <a:avLst/>
          </a:prstGeom>
          <a:ln>
            <a:tailEnd type="triangle" w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539910" y="2646598"/>
            <a:ext cx="1295872" cy="1279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504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Laptop Setup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863" y="2288211"/>
            <a:ext cx="5601571" cy="37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37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Development</a:t>
            </a:r>
            <a:endParaRPr lang="en-US" dirty="0"/>
          </a:p>
        </p:txBody>
      </p:sp>
      <p:pic>
        <p:nvPicPr>
          <p:cNvPr id="4" name="Picture 3" descr="vscode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77" y="1868205"/>
            <a:ext cx="2037946" cy="142809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078588" y="1868205"/>
            <a:ext cx="1751410" cy="2082033"/>
            <a:chOff x="1095023" y="3317237"/>
            <a:chExt cx="2234862" cy="28871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5023" y="3317237"/>
              <a:ext cx="2234862" cy="250140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331643" y="5835014"/>
              <a:ext cx="1762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10.25.37.2</a:t>
              </a:r>
              <a:endParaRPr lang="en-US" dirty="0"/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7134" y="4127916"/>
            <a:ext cx="6407220" cy="14555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44041" y="3296297"/>
            <a:ext cx="1932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VSCODE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616876" y="5583483"/>
            <a:ext cx="2402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Drive Station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03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Java </a:t>
            </a:r>
            <a:r>
              <a:rPr lang="mr-IN" dirty="0" smtClean="0"/>
              <a:t>–</a:t>
            </a:r>
            <a:r>
              <a:rPr lang="en-US" dirty="0" smtClean="0"/>
              <a:t> JDK8</a:t>
            </a:r>
          </a:p>
          <a:p>
            <a:r>
              <a:rPr lang="en-US" dirty="0" smtClean="0"/>
              <a:t>h</a:t>
            </a:r>
            <a:r>
              <a:rPr lang="en-US" sz="2000" dirty="0" smtClean="0"/>
              <a:t>ttps</a:t>
            </a:r>
            <a:r>
              <a:rPr lang="en-US" sz="2000" dirty="0"/>
              <a:t>://</a:t>
            </a:r>
            <a:r>
              <a:rPr lang="en-US" sz="2000" dirty="0" err="1"/>
              <a:t>www.oracle.com</a:t>
            </a:r>
            <a:r>
              <a:rPr lang="en-US" sz="2000" dirty="0"/>
              <a:t>/</a:t>
            </a:r>
            <a:r>
              <a:rPr lang="en-US" sz="2000" dirty="0" err="1"/>
              <a:t>technetwork</a:t>
            </a:r>
            <a:r>
              <a:rPr lang="en-US" sz="2000" dirty="0"/>
              <a:t>/java/</a:t>
            </a:r>
            <a:r>
              <a:rPr lang="en-US" sz="2000" dirty="0" err="1"/>
              <a:t>javase</a:t>
            </a:r>
            <a:r>
              <a:rPr lang="en-US" sz="2000" dirty="0"/>
              <a:t>/downloads/jdk8-downloads-2133151.html</a:t>
            </a:r>
          </a:p>
        </p:txBody>
      </p:sp>
    </p:spTree>
    <p:extLst>
      <p:ext uri="{BB962C8B-B14F-4D97-AF65-F5344CB8AC3E}">
        <p14:creationId xmlns:p14="http://schemas.microsoft.com/office/powerpoint/2010/main" val="4948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VSCODE</a:t>
            </a:r>
          </a:p>
          <a:p>
            <a:pPr lvl="1"/>
            <a:r>
              <a:rPr lang="en-US" dirty="0">
                <a:hlinkClick r:id="rId2"/>
              </a:rPr>
              <a:t>https://code.visualstudio.com/</a:t>
            </a:r>
            <a:r>
              <a:rPr lang="en-US" dirty="0" smtClean="0">
                <a:hlinkClick r:id="rId2"/>
              </a:rPr>
              <a:t>download</a:t>
            </a:r>
            <a:endParaRPr lang="en-US" dirty="0" smtClean="0"/>
          </a:p>
          <a:p>
            <a:r>
              <a:rPr lang="en-US" dirty="0" smtClean="0"/>
              <a:t>Install </a:t>
            </a:r>
            <a:r>
              <a:rPr lang="en-US" dirty="0" err="1" smtClean="0"/>
              <a:t>WPILib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https://github.com/wpilibsuite/vscode-wpilib/</a:t>
            </a:r>
            <a:r>
              <a:rPr lang="en-US" dirty="0" smtClean="0">
                <a:hlinkClick r:id="rId3"/>
              </a:rPr>
              <a:t>releases</a:t>
            </a:r>
            <a:endParaRPr lang="en-US" dirty="0" smtClean="0"/>
          </a:p>
          <a:p>
            <a:r>
              <a:rPr lang="en-US" dirty="0" smtClean="0"/>
              <a:t>Detailed Instructions: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https://</a:t>
            </a:r>
            <a:r>
              <a:rPr lang="en-US" sz="1800" dirty="0" err="1">
                <a:solidFill>
                  <a:srgbClr val="FF0000"/>
                </a:solidFill>
              </a:rPr>
              <a:t>wpilib.screenstepslive.com</a:t>
            </a:r>
            <a:r>
              <a:rPr lang="en-US" sz="1800" dirty="0">
                <a:solidFill>
                  <a:srgbClr val="FF0000"/>
                </a:solidFill>
              </a:rPr>
              <a:t>/s/</a:t>
            </a:r>
            <a:r>
              <a:rPr lang="en-US" sz="1800" dirty="0" err="1">
                <a:solidFill>
                  <a:srgbClr val="FF0000"/>
                </a:solidFill>
              </a:rPr>
              <a:t>currentCS</a:t>
            </a:r>
            <a:r>
              <a:rPr lang="en-US" sz="1800" dirty="0">
                <a:solidFill>
                  <a:srgbClr val="FF0000"/>
                </a:solidFill>
              </a:rPr>
              <a:t>/m/79833/l/932382-installing-vs-code</a:t>
            </a:r>
          </a:p>
        </p:txBody>
      </p:sp>
    </p:spTree>
    <p:extLst>
      <p:ext uri="{BB962C8B-B14F-4D97-AF65-F5344CB8AC3E}">
        <p14:creationId xmlns:p14="http://schemas.microsoft.com/office/powerpoint/2010/main" val="240363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FRC Update Suite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FRC 2018 Update Suite</a:t>
            </a:r>
          </a:p>
          <a:p>
            <a:pPr lvl="1"/>
            <a:r>
              <a:rPr lang="en-US" dirty="0">
                <a:hlinkClick r:id="rId2"/>
              </a:rPr>
              <a:t>http://www.ni.com/download/first-robotics-software-2015/5112/en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err="1" smtClean="0"/>
              <a:t>Instructitions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https://wpilib.screenstepslive.com/s/4485/m/getting_started/l/599670-installing-the-frc-update-suite-all-</a:t>
            </a:r>
            <a:r>
              <a:rPr lang="en-US" dirty="0" smtClean="0">
                <a:hlinkClick r:id="rId3"/>
              </a:rPr>
              <a:t>languages</a:t>
            </a:r>
            <a:endParaRPr lang="en-US" dirty="0" smtClean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367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CTRE Phoenix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http://www.ctr-electronics.com/control-system/hro.html#</a:t>
            </a:r>
            <a:r>
              <a:rPr lang="en-US" dirty="0" smtClean="0">
                <a:hlinkClick r:id="rId2"/>
              </a:rPr>
              <a:t>product_tabs_technical_resources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91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VSCODE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Create “</a:t>
            </a:r>
            <a:r>
              <a:rPr lang="en-US" sz="2000" dirty="0" err="1" smtClean="0"/>
              <a:t>RoboticsSoftwareTraining</a:t>
            </a:r>
            <a:r>
              <a:rPr lang="en-US" sz="2000" dirty="0" smtClean="0"/>
              <a:t>” folder</a:t>
            </a:r>
          </a:p>
          <a:p>
            <a:r>
              <a:rPr lang="en-US" sz="2000" dirty="0" smtClean="0"/>
              <a:t>Create “</a:t>
            </a:r>
            <a:r>
              <a:rPr lang="en-US" sz="2000" dirty="0" err="1" smtClean="0"/>
              <a:t>HelloWorldExample</a:t>
            </a:r>
            <a:r>
              <a:rPr lang="en-US" sz="2000" dirty="0" smtClean="0"/>
              <a:t>” folder</a:t>
            </a:r>
          </a:p>
          <a:p>
            <a:r>
              <a:rPr lang="en-US" sz="2000" dirty="0" smtClean="0"/>
              <a:t>Start VSCODE</a:t>
            </a:r>
          </a:p>
          <a:p>
            <a:r>
              <a:rPr lang="en-US" sz="2000" dirty="0" smtClean="0"/>
              <a:t>Click on File-&gt;New Window</a:t>
            </a:r>
          </a:p>
          <a:p>
            <a:r>
              <a:rPr lang="en-US" sz="2000" dirty="0" smtClean="0"/>
              <a:t>Click on File-&gt;Add Folder to Workspace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r>
              <a:rPr lang="en-US" sz="2000" dirty="0" smtClean="0"/>
              <a:t>Select </a:t>
            </a:r>
            <a:r>
              <a:rPr lang="en-US" sz="2000" dirty="0" err="1" smtClean="0"/>
              <a:t>HelloWorldExample</a:t>
            </a:r>
            <a:r>
              <a:rPr lang="en-US" sz="2000" dirty="0" smtClean="0"/>
              <a:t> folder</a:t>
            </a:r>
          </a:p>
          <a:p>
            <a:r>
              <a:rPr lang="en-US" sz="2000" dirty="0" smtClean="0"/>
              <a:t>Click on File-&gt;New File</a:t>
            </a:r>
          </a:p>
          <a:p>
            <a:r>
              <a:rPr lang="en-US" sz="2000" dirty="0" smtClean="0"/>
              <a:t>Click on File-&gt;Save As</a:t>
            </a:r>
            <a:r>
              <a:rPr lang="mr-IN" sz="2000" dirty="0" smtClean="0"/>
              <a:t>…</a:t>
            </a:r>
            <a:endParaRPr lang="en-US" sz="2000" dirty="0" smtClean="0"/>
          </a:p>
          <a:p>
            <a:r>
              <a:rPr lang="en-US" sz="2000" dirty="0" smtClean="0"/>
              <a:t>Save file as “</a:t>
            </a:r>
            <a:r>
              <a:rPr lang="en-US" sz="2000" dirty="0" err="1" smtClean="0"/>
              <a:t>HelloWorld.java</a:t>
            </a:r>
            <a:r>
              <a:rPr lang="en-US" sz="2000" dirty="0" smtClean="0"/>
              <a:t>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56993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Pushpin.thmx</Template>
  <TotalTime>269</TotalTime>
  <Words>372</Words>
  <Application>Microsoft Macintosh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Software Training</vt:lpstr>
      <vt:lpstr>Network</vt:lpstr>
      <vt:lpstr>Laptop Setup</vt:lpstr>
      <vt:lpstr>Software Development</vt:lpstr>
      <vt:lpstr>Java Setup</vt:lpstr>
      <vt:lpstr>VSCODE</vt:lpstr>
      <vt:lpstr>FRC Update Suite</vt:lpstr>
      <vt:lpstr>CTRE Phoenix Framework</vt:lpstr>
      <vt:lpstr>VSCODE example</vt:lpstr>
      <vt:lpstr>First Java Program</vt:lpstr>
      <vt:lpstr>First Java Program</vt:lpstr>
      <vt:lpstr>Display 10 Hello Worlds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Training</dc:title>
  <dc:creator>Danko</dc:creator>
  <cp:lastModifiedBy>Danko</cp:lastModifiedBy>
  <cp:revision>15</cp:revision>
  <dcterms:created xsi:type="dcterms:W3CDTF">2018-10-01T21:27:20Z</dcterms:created>
  <dcterms:modified xsi:type="dcterms:W3CDTF">2018-10-02T20:55:32Z</dcterms:modified>
</cp:coreProperties>
</file>