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69" r:id="rId6"/>
    <p:sldId id="259" r:id="rId7"/>
    <p:sldId id="260" r:id="rId8"/>
    <p:sldId id="261" r:id="rId9"/>
    <p:sldId id="262" r:id="rId10"/>
    <p:sldId id="263" r:id="rId11"/>
    <p:sldId id="266" r:id="rId12"/>
    <p:sldId id="265" r:id="rId13"/>
    <p:sldId id="270" r:id="rId14"/>
    <p:sldId id="271" r:id="rId15"/>
    <p:sldId id="267" r:id="rId16"/>
    <p:sldId id="268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27CF4AA8-2DDF-3048-9160-68F529CA8B5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D900F0B2-38ED-C341-85ED-D94F36330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4AA8-2DDF-3048-9160-68F529CA8B5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F0B2-38ED-C341-85ED-D94F36330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4AA8-2DDF-3048-9160-68F529CA8B5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F0B2-38ED-C341-85ED-D94F36330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4AA8-2DDF-3048-9160-68F529CA8B5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F0B2-38ED-C341-85ED-D94F36330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4AA8-2DDF-3048-9160-68F529CA8B5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F0B2-38ED-C341-85ED-D94F36330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4AA8-2DDF-3048-9160-68F529CA8B5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F0B2-38ED-C341-85ED-D94F363307A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4AA8-2DDF-3048-9160-68F529CA8B5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F0B2-38ED-C341-85ED-D94F363307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4AA8-2DDF-3048-9160-68F529CA8B5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F0B2-38ED-C341-85ED-D94F36330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4AA8-2DDF-3048-9160-68F529CA8B5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F0B2-38ED-C341-85ED-D94F36330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27CF4AA8-2DDF-3048-9160-68F529CA8B5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900F0B2-38ED-C341-85ED-D94F36330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27CF4AA8-2DDF-3048-9160-68F529CA8B5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900F0B2-38ED-C341-85ED-D94F36330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7CF4AA8-2DDF-3048-9160-68F529CA8B56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900F0B2-38ED-C341-85ED-D94F363307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oracle.com/javase/8/docs/ap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Space Raiders </a:t>
            </a:r>
            <a:r>
              <a:rPr lang="mr-IN" dirty="0" smtClean="0"/>
              <a:t>–</a:t>
            </a:r>
            <a:r>
              <a:rPr lang="en-US" dirty="0" smtClean="0"/>
              <a:t> Team 2537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0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&amp; </a:t>
            </a:r>
            <a:r>
              <a:rPr lang="en-US" dirty="0" err="1" smtClean="0"/>
              <a:t>toString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4204" y="2020067"/>
            <a:ext cx="6461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public class </a:t>
            </a:r>
            <a:r>
              <a:rPr lang="en-US" dirty="0" err="1" smtClean="0">
                <a:latin typeface="Courier New"/>
                <a:cs typeface="Courier New"/>
              </a:rPr>
              <a:t>PersonPrivateTest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r>
              <a:rPr lang="en-US" dirty="0" smtClean="0">
                <a:latin typeface="Courier New"/>
                <a:cs typeface="Courier New"/>
              </a:rPr>
              <a:t>    public static void main(String[] </a:t>
            </a:r>
            <a:r>
              <a:rPr lang="en-US" dirty="0" err="1" smtClean="0">
                <a:latin typeface="Courier New"/>
                <a:cs typeface="Courier New"/>
              </a:rPr>
              <a:t>args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</a:p>
          <a:p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PersonPrivate</a:t>
            </a:r>
            <a:r>
              <a:rPr lang="en-US" dirty="0" smtClean="0">
                <a:latin typeface="Courier New"/>
                <a:cs typeface="Courier New"/>
              </a:rPr>
              <a:t> p = new </a:t>
            </a:r>
            <a:r>
              <a:rPr lang="en-US" dirty="0" err="1" smtClean="0">
                <a:latin typeface="Courier New"/>
                <a:cs typeface="Courier New"/>
              </a:rPr>
              <a:t>PersonPrivate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System.out.println</a:t>
            </a:r>
            <a:r>
              <a:rPr lang="en-US" dirty="0" smtClean="0">
                <a:latin typeface="Courier New"/>
                <a:cs typeface="Courier New"/>
              </a:rPr>
              <a:t>(p);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7157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5023" y="2020067"/>
            <a:ext cx="72436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 public </a:t>
            </a:r>
            <a:r>
              <a:rPr lang="en-US" sz="1600" dirty="0" err="1" smtClean="0">
                <a:latin typeface="Courier New"/>
                <a:cs typeface="Courier New"/>
              </a:rPr>
              <a:t>PersonPrivate</a:t>
            </a:r>
            <a:r>
              <a:rPr lang="en-US" sz="1600" dirty="0" smtClean="0">
                <a:latin typeface="Courier New"/>
                <a:cs typeface="Courier New"/>
              </a:rPr>
              <a:t>()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firstName</a:t>
            </a:r>
            <a:r>
              <a:rPr lang="en-US" sz="1600" dirty="0" smtClean="0">
                <a:latin typeface="Courier New"/>
                <a:cs typeface="Courier New"/>
              </a:rPr>
              <a:t> = "John";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lastName</a:t>
            </a:r>
            <a:r>
              <a:rPr lang="en-US" sz="1600" dirty="0" smtClean="0">
                <a:latin typeface="Courier New"/>
                <a:cs typeface="Courier New"/>
              </a:rPr>
              <a:t> = "Smith";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age = 15;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}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public </a:t>
            </a:r>
            <a:r>
              <a:rPr lang="en-US" sz="1600" dirty="0" err="1" smtClean="0">
                <a:latin typeface="Courier New"/>
                <a:cs typeface="Courier New"/>
              </a:rPr>
              <a:t>PersonPrivate</a:t>
            </a:r>
            <a:r>
              <a:rPr lang="en-US" sz="1600" dirty="0" smtClean="0">
                <a:latin typeface="Courier New"/>
                <a:cs typeface="Courier New"/>
              </a:rPr>
              <a:t>(String </a:t>
            </a:r>
            <a:r>
              <a:rPr lang="en-US" sz="1600" dirty="0" err="1" smtClean="0">
                <a:latin typeface="Courier New"/>
                <a:cs typeface="Courier New"/>
              </a:rPr>
              <a:t>firstName</a:t>
            </a:r>
            <a:r>
              <a:rPr lang="en-US" sz="1600" dirty="0" smtClean="0">
                <a:latin typeface="Courier New"/>
                <a:cs typeface="Courier New"/>
              </a:rPr>
              <a:t>, String </a:t>
            </a:r>
            <a:r>
              <a:rPr lang="en-US" sz="1600" dirty="0" err="1" smtClean="0">
                <a:latin typeface="Courier New"/>
                <a:cs typeface="Courier New"/>
              </a:rPr>
              <a:t>lastName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age)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this.firstName</a:t>
            </a:r>
            <a:r>
              <a:rPr lang="en-US" sz="1600" dirty="0" smtClean="0"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latin typeface="Courier New"/>
                <a:cs typeface="Courier New"/>
              </a:rPr>
              <a:t>firstName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this.lastName</a:t>
            </a:r>
            <a:r>
              <a:rPr lang="en-US" sz="1600" dirty="0" smtClean="0"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latin typeface="Courier New"/>
                <a:cs typeface="Courier New"/>
              </a:rPr>
              <a:t>lastName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this.age</a:t>
            </a:r>
            <a:r>
              <a:rPr lang="en-US" sz="1600" dirty="0" smtClean="0">
                <a:latin typeface="Courier New"/>
                <a:cs typeface="Courier New"/>
              </a:rPr>
              <a:t> = age;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655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you robot class</a:t>
            </a:r>
          </a:p>
          <a:p>
            <a:pPr lvl="1"/>
            <a:r>
              <a:rPr lang="en-US" dirty="0" smtClean="0"/>
              <a:t>Create two constructors</a:t>
            </a:r>
          </a:p>
          <a:p>
            <a:pPr lvl="2"/>
            <a:r>
              <a:rPr lang="en-US" dirty="0" smtClean="0"/>
              <a:t>Default</a:t>
            </a:r>
          </a:p>
          <a:p>
            <a:pPr lvl="2"/>
            <a:r>
              <a:rPr lang="en-US" dirty="0" smtClean="0"/>
              <a:t>With 3 arguments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toString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Make all the methods public</a:t>
            </a:r>
          </a:p>
          <a:p>
            <a:pPr lvl="1"/>
            <a:r>
              <a:rPr lang="en-US" dirty="0" smtClean="0"/>
              <a:t>Make all the attributes private</a:t>
            </a:r>
          </a:p>
          <a:p>
            <a:pPr lvl="1"/>
            <a:r>
              <a:rPr lang="en-US" dirty="0" smtClean="0"/>
              <a:t>Create a main method to test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9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3504" y="1854426"/>
            <a:ext cx="605611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public class Robot2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private String name;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private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joysticks;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private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motors;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public Robot2()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name = "Peanut";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joysticks = 2;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motors = 4;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}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public Robot2(String name,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joysticks,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motors)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this.name</a:t>
            </a:r>
            <a:r>
              <a:rPr lang="en-US" sz="1600" dirty="0" smtClean="0">
                <a:latin typeface="Courier New"/>
                <a:cs typeface="Courier New"/>
              </a:rPr>
              <a:t> = name;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this.joysticks</a:t>
            </a:r>
            <a:r>
              <a:rPr lang="en-US" sz="1600" dirty="0" smtClean="0">
                <a:latin typeface="Courier New"/>
                <a:cs typeface="Courier New"/>
              </a:rPr>
              <a:t> = joysticks;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this.motors</a:t>
            </a:r>
            <a:r>
              <a:rPr lang="en-US" sz="1600" dirty="0" smtClean="0">
                <a:latin typeface="Courier New"/>
                <a:cs typeface="Courier New"/>
              </a:rPr>
              <a:t> = motors;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021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4650" y="2020067"/>
            <a:ext cx="67187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public String </a:t>
            </a:r>
            <a:r>
              <a:rPr lang="en-US" sz="1600" dirty="0" err="1" smtClean="0">
                <a:latin typeface="Courier New"/>
                <a:cs typeface="Courier New"/>
              </a:rPr>
              <a:t>toString</a:t>
            </a:r>
            <a:r>
              <a:rPr lang="en-US" sz="1600" dirty="0" smtClean="0">
                <a:latin typeface="Courier New"/>
                <a:cs typeface="Courier New"/>
              </a:rPr>
              <a:t>()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return "name: " + name + " joysticks " + joysticks + " motors " + motors;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}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public static void main(String[] </a:t>
            </a:r>
            <a:r>
              <a:rPr lang="en-US" sz="1600" dirty="0" err="1" smtClean="0">
                <a:latin typeface="Courier New"/>
                <a:cs typeface="Courier New"/>
              </a:rPr>
              <a:t>args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Robot2 r = new Robot2();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System.out.println</a:t>
            </a:r>
            <a:r>
              <a:rPr lang="en-US" sz="1600" dirty="0" smtClean="0">
                <a:latin typeface="Courier New"/>
                <a:cs typeface="Courier New"/>
              </a:rPr>
              <a:t>(r);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    Robot2 r2 = new Robot2("</a:t>
            </a:r>
            <a:r>
              <a:rPr lang="en-US" sz="1600" dirty="0" err="1" smtClean="0">
                <a:latin typeface="Courier New"/>
                <a:cs typeface="Courier New"/>
              </a:rPr>
              <a:t>SpaceRaider</a:t>
            </a:r>
            <a:r>
              <a:rPr lang="en-US" sz="1600" dirty="0" smtClean="0">
                <a:latin typeface="Courier New"/>
                <a:cs typeface="Courier New"/>
              </a:rPr>
              <a:t>", 1, 2);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System.out.println</a:t>
            </a:r>
            <a:r>
              <a:rPr lang="en-US" sz="1600" dirty="0" smtClean="0">
                <a:latin typeface="Courier New"/>
                <a:cs typeface="Courier New"/>
              </a:rPr>
              <a:t>(r2);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};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8341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7198" y="2020067"/>
            <a:ext cx="732624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import </a:t>
            </a:r>
            <a:r>
              <a:rPr lang="en-US" sz="1600" dirty="0" err="1" smtClean="0">
                <a:latin typeface="Courier New"/>
                <a:cs typeface="Courier New"/>
              </a:rPr>
              <a:t>java.util.Random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public class </a:t>
            </a:r>
            <a:r>
              <a:rPr lang="en-US" sz="1600" dirty="0" err="1" smtClean="0">
                <a:latin typeface="Courier New"/>
                <a:cs typeface="Courier New"/>
              </a:rPr>
              <a:t>TestScores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private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test1Scores[];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private Random </a:t>
            </a:r>
            <a:r>
              <a:rPr lang="en-US" sz="1600" dirty="0" err="1" smtClean="0">
                <a:latin typeface="Courier New"/>
                <a:cs typeface="Courier New"/>
              </a:rPr>
              <a:t>randomScore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public </a:t>
            </a:r>
            <a:r>
              <a:rPr lang="en-US" sz="1600" dirty="0" err="1" smtClean="0">
                <a:latin typeface="Courier New"/>
                <a:cs typeface="Courier New"/>
              </a:rPr>
              <a:t>TestScores</a:t>
            </a:r>
            <a:r>
              <a:rPr lang="en-US" sz="1600" dirty="0" smtClean="0">
                <a:latin typeface="Courier New"/>
                <a:cs typeface="Courier New"/>
              </a:rPr>
              <a:t>()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test1Scores = new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[10];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randomScore</a:t>
            </a:r>
            <a:r>
              <a:rPr lang="en-US" sz="1600" dirty="0" smtClean="0">
                <a:latin typeface="Courier New"/>
                <a:cs typeface="Courier New"/>
              </a:rPr>
              <a:t> = new Random();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for (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 = 0; 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 &lt; 10; 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++)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    test1Scores[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] = </a:t>
            </a:r>
            <a:r>
              <a:rPr lang="en-US" sz="1600" dirty="0" err="1" smtClean="0">
                <a:latin typeface="Courier New"/>
                <a:cs typeface="Courier New"/>
              </a:rPr>
              <a:t>randomScore.nextInt</a:t>
            </a:r>
            <a:r>
              <a:rPr lang="en-US" sz="1600" dirty="0" smtClean="0">
                <a:latin typeface="Courier New"/>
                <a:cs typeface="Courier New"/>
              </a:rPr>
              <a:t>(50) + 50;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445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5542" y="2020067"/>
            <a:ext cx="62747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>
                <a:latin typeface="Courier New"/>
                <a:cs typeface="Courier New"/>
              </a:rPr>
              <a:t>public String toString() {</a:t>
            </a:r>
          </a:p>
          <a:p>
            <a:r>
              <a:rPr lang="mr-IN" dirty="0" smtClean="0">
                <a:latin typeface="Courier New"/>
                <a:cs typeface="Courier New"/>
              </a:rPr>
              <a:t>        String output = "(";</a:t>
            </a:r>
          </a:p>
          <a:p>
            <a:r>
              <a:rPr lang="mr-IN" dirty="0" smtClean="0">
                <a:latin typeface="Courier New"/>
                <a:cs typeface="Courier New"/>
              </a:rPr>
              <a:t>        for (int i = 0; i &lt; 10; i++) {</a:t>
            </a:r>
          </a:p>
          <a:p>
            <a:r>
              <a:rPr lang="mr-IN" dirty="0" smtClean="0">
                <a:latin typeface="Courier New"/>
                <a:cs typeface="Courier New"/>
              </a:rPr>
              <a:t>            output += test1Scores[i] + ", ";</a:t>
            </a:r>
          </a:p>
          <a:p>
            <a:r>
              <a:rPr lang="mr-IN" dirty="0" smtClean="0">
                <a:latin typeface="Courier New"/>
                <a:cs typeface="Courier New"/>
              </a:rPr>
              <a:t>        }</a:t>
            </a:r>
          </a:p>
          <a:p>
            <a:r>
              <a:rPr lang="mr-IN" dirty="0" smtClean="0">
                <a:latin typeface="Courier New"/>
                <a:cs typeface="Courier New"/>
              </a:rPr>
              <a:t>        return output + ")";</a:t>
            </a:r>
          </a:p>
          <a:p>
            <a:r>
              <a:rPr lang="mr-IN" dirty="0" smtClean="0">
                <a:latin typeface="Courier New"/>
                <a:cs typeface="Courier New"/>
              </a:rPr>
              <a:t>    }</a:t>
            </a:r>
          </a:p>
          <a:p>
            <a:endParaRPr lang="mr-IN" dirty="0" smtClean="0">
              <a:latin typeface="Courier New"/>
              <a:cs typeface="Courier New"/>
            </a:endParaRPr>
          </a:p>
          <a:p>
            <a:r>
              <a:rPr lang="mr-IN" dirty="0" smtClean="0">
                <a:latin typeface="Courier New"/>
                <a:cs typeface="Courier New"/>
              </a:rPr>
              <a:t>    public static void main(String[] args) {</a:t>
            </a:r>
          </a:p>
          <a:p>
            <a:r>
              <a:rPr lang="mr-IN" dirty="0" smtClean="0">
                <a:latin typeface="Courier New"/>
                <a:cs typeface="Courier New"/>
              </a:rPr>
              <a:t>        TestScores t = new TestScores();</a:t>
            </a:r>
          </a:p>
          <a:p>
            <a:r>
              <a:rPr lang="mr-IN" dirty="0" smtClean="0">
                <a:latin typeface="Courier New"/>
                <a:cs typeface="Courier New"/>
              </a:rPr>
              <a:t>        System.out.println(t);</a:t>
            </a:r>
          </a:p>
          <a:p>
            <a:r>
              <a:rPr lang="mr-IN" dirty="0" smtClean="0">
                <a:latin typeface="Courier New"/>
                <a:cs typeface="Courier New"/>
              </a:rPr>
              <a:t>    }</a:t>
            </a:r>
          </a:p>
          <a:p>
            <a:r>
              <a:rPr lang="mr-IN" dirty="0" smtClean="0">
                <a:latin typeface="Courier New"/>
                <a:cs typeface="Courier New"/>
              </a:rPr>
              <a:t>};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9583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765179" cy="3603812"/>
          </a:xfrm>
        </p:spPr>
        <p:txBody>
          <a:bodyPr/>
          <a:lstStyle/>
          <a:p>
            <a:r>
              <a:rPr lang="en-US" dirty="0" smtClean="0"/>
              <a:t>Go to the java documentation at:</a:t>
            </a:r>
          </a:p>
          <a:p>
            <a:pPr lvl="1"/>
            <a:r>
              <a:rPr lang="en-US" dirty="0">
                <a:hlinkClick r:id="rId2"/>
              </a:rPr>
              <a:t>https://docs.oracle.com/javase/8/docs</a:t>
            </a:r>
            <a:r>
              <a:rPr lang="en-US" dirty="0" smtClean="0">
                <a:hlinkClick r:id="rId2"/>
              </a:rPr>
              <a:t>/api/</a:t>
            </a:r>
            <a:endParaRPr lang="en-US" dirty="0" smtClean="0"/>
          </a:p>
          <a:p>
            <a:r>
              <a:rPr lang="en-US" dirty="0" smtClean="0"/>
              <a:t>Look at the documentation for class Random</a:t>
            </a:r>
          </a:p>
          <a:p>
            <a:r>
              <a:rPr lang="en-US" dirty="0" smtClean="0"/>
              <a:t>Look at the </a:t>
            </a:r>
            <a:r>
              <a:rPr lang="en-US" dirty="0" err="1" smtClean="0"/>
              <a:t>nextInt</a:t>
            </a:r>
            <a:r>
              <a:rPr lang="en-US" smtClean="0"/>
              <a:t>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4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 new type: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 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eyword is used to create new types</a:t>
            </a:r>
          </a:p>
          <a:p>
            <a:pPr lvl="1"/>
            <a:r>
              <a:rPr lang="en-US" dirty="0" smtClean="0"/>
              <a:t>Attributes are variables of the class</a:t>
            </a:r>
          </a:p>
          <a:p>
            <a:pPr lvl="1"/>
            <a:r>
              <a:rPr lang="en-US" dirty="0" smtClean="0"/>
              <a:t>Behaviors are methods of the class</a:t>
            </a:r>
          </a:p>
          <a:p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Combining data and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873" y="1858861"/>
            <a:ext cx="64403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public class </a:t>
            </a:r>
            <a:r>
              <a:rPr lang="en-US" sz="1600" dirty="0" err="1" smtClean="0">
                <a:latin typeface="Courier New"/>
                <a:cs typeface="Courier New"/>
              </a:rPr>
              <a:t>PersonPublic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public String </a:t>
            </a:r>
            <a:r>
              <a:rPr lang="en-US" sz="1600" dirty="0" err="1" smtClean="0">
                <a:latin typeface="Courier New"/>
                <a:cs typeface="Courier New"/>
              </a:rPr>
              <a:t>firstName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public String </a:t>
            </a:r>
            <a:r>
              <a:rPr lang="en-US" sz="1600" dirty="0" err="1" smtClean="0">
                <a:latin typeface="Courier New"/>
                <a:cs typeface="Courier New"/>
              </a:rPr>
              <a:t>lastName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public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age;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public static void main(String[] </a:t>
            </a:r>
            <a:r>
              <a:rPr lang="en-US" sz="1600" dirty="0" err="1" smtClean="0">
                <a:latin typeface="Courier New"/>
                <a:cs typeface="Courier New"/>
              </a:rPr>
              <a:t>args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PersonPublic</a:t>
            </a:r>
            <a:r>
              <a:rPr lang="en-US" sz="1600" dirty="0" smtClean="0">
                <a:latin typeface="Courier New"/>
                <a:cs typeface="Courier New"/>
              </a:rPr>
              <a:t> p = new </a:t>
            </a:r>
            <a:r>
              <a:rPr lang="en-US" sz="1600" dirty="0" err="1" smtClean="0">
                <a:latin typeface="Courier New"/>
                <a:cs typeface="Courier New"/>
              </a:rPr>
              <a:t>PersonPublic</a:t>
            </a:r>
            <a:r>
              <a:rPr lang="en-US" sz="1600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p.firstName</a:t>
            </a:r>
            <a:r>
              <a:rPr lang="en-US" sz="1600" dirty="0" smtClean="0">
                <a:latin typeface="Courier New"/>
                <a:cs typeface="Courier New"/>
              </a:rPr>
              <a:t> = "John";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p.lastName</a:t>
            </a:r>
            <a:r>
              <a:rPr lang="en-US" sz="1600" dirty="0" smtClean="0">
                <a:latin typeface="Courier New"/>
                <a:cs typeface="Courier New"/>
              </a:rPr>
              <a:t> = "Smith";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p.age</a:t>
            </a:r>
            <a:r>
              <a:rPr lang="en-US" sz="1600" dirty="0" smtClean="0">
                <a:latin typeface="Courier New"/>
                <a:cs typeface="Courier New"/>
              </a:rPr>
              <a:t> = 15;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System.out.println</a:t>
            </a:r>
            <a:r>
              <a:rPr lang="en-US" sz="1600" dirty="0" smtClean="0">
                <a:latin typeface="Courier New"/>
                <a:cs typeface="Courier New"/>
              </a:rPr>
              <a:t>("name " + </a:t>
            </a:r>
            <a:r>
              <a:rPr lang="en-US" sz="1600" dirty="0" err="1" smtClean="0">
                <a:latin typeface="Courier New"/>
                <a:cs typeface="Courier New"/>
              </a:rPr>
              <a:t>p.firstName</a:t>
            </a:r>
            <a:r>
              <a:rPr lang="en-US" sz="1600" dirty="0" smtClean="0">
                <a:latin typeface="Courier New"/>
                <a:cs typeface="Courier New"/>
              </a:rPr>
              <a:t> + " " + </a:t>
            </a:r>
            <a:r>
              <a:rPr lang="en-US" sz="1600" dirty="0" err="1" smtClean="0">
                <a:latin typeface="Courier New"/>
                <a:cs typeface="Courier New"/>
              </a:rPr>
              <a:t>p.lastName</a:t>
            </a:r>
            <a:r>
              <a:rPr lang="en-US" sz="1600" dirty="0" smtClean="0">
                <a:latin typeface="Courier New"/>
                <a:cs typeface="Courier New"/>
              </a:rPr>
              <a:t> + " age: " + </a:t>
            </a:r>
            <a:r>
              <a:rPr lang="en-US" sz="1600" dirty="0" err="1" smtClean="0">
                <a:latin typeface="Courier New"/>
                <a:cs typeface="Courier New"/>
              </a:rPr>
              <a:t>p.age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};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5050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“Robot” that has the following attributes</a:t>
            </a:r>
          </a:p>
          <a:p>
            <a:pPr lvl="1"/>
            <a:r>
              <a:rPr lang="en-US" dirty="0" smtClean="0"/>
              <a:t>Number of joysticks</a:t>
            </a:r>
          </a:p>
          <a:p>
            <a:pPr lvl="1"/>
            <a:r>
              <a:rPr lang="en-US" dirty="0" smtClean="0"/>
              <a:t>Name of Robot</a:t>
            </a:r>
          </a:p>
          <a:p>
            <a:pPr lvl="1"/>
            <a:r>
              <a:rPr lang="en-US" dirty="0" smtClean="0"/>
              <a:t>Number of motors</a:t>
            </a:r>
          </a:p>
          <a:p>
            <a:r>
              <a:rPr lang="en-US" dirty="0" smtClean="0"/>
              <a:t>Add the following methods</a:t>
            </a:r>
          </a:p>
          <a:p>
            <a:pPr lvl="1"/>
            <a:r>
              <a:rPr lang="en-US" dirty="0" smtClean="0"/>
              <a:t>Main </a:t>
            </a:r>
            <a:r>
              <a:rPr lang="mr-IN" dirty="0" smtClean="0"/>
              <a:t>–</a:t>
            </a:r>
            <a:r>
              <a:rPr lang="en-US" dirty="0" smtClean="0"/>
              <a:t> create instance of class and print out he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6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0382" y="2020067"/>
            <a:ext cx="73814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public class Robot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public String name;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public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numberOfJoysticks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public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numberOfMotors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public static void main(String[] </a:t>
            </a:r>
            <a:r>
              <a:rPr lang="en-US" sz="1600" dirty="0" err="1" smtClean="0">
                <a:latin typeface="Courier New"/>
                <a:cs typeface="Courier New"/>
              </a:rPr>
              <a:t>args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Robot r = new Robot();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r.name</a:t>
            </a:r>
            <a:r>
              <a:rPr lang="en-US" sz="1600" dirty="0" smtClean="0">
                <a:latin typeface="Courier New"/>
                <a:cs typeface="Courier New"/>
              </a:rPr>
              <a:t> = "Peanut";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r.numberOfJoysticks</a:t>
            </a:r>
            <a:r>
              <a:rPr lang="en-US" sz="1600" dirty="0" smtClean="0">
                <a:latin typeface="Courier New"/>
                <a:cs typeface="Courier New"/>
              </a:rPr>
              <a:t> = 2;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r.numberOfMotors</a:t>
            </a:r>
            <a:r>
              <a:rPr lang="en-US" sz="1600" dirty="0" smtClean="0">
                <a:latin typeface="Courier New"/>
                <a:cs typeface="Courier New"/>
              </a:rPr>
              <a:t> = 4;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System.out.print</a:t>
            </a:r>
            <a:r>
              <a:rPr lang="en-US" sz="1600" dirty="0" smtClean="0">
                <a:latin typeface="Courier New"/>
                <a:cs typeface="Courier New"/>
              </a:rPr>
              <a:t>("name: " + </a:t>
            </a:r>
            <a:r>
              <a:rPr lang="en-US" sz="1600" dirty="0" err="1" smtClean="0">
                <a:latin typeface="Courier New"/>
                <a:cs typeface="Courier New"/>
              </a:rPr>
              <a:t>r.name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System.out.print</a:t>
            </a:r>
            <a:r>
              <a:rPr lang="en-US" sz="1600" dirty="0" smtClean="0">
                <a:latin typeface="Courier New"/>
                <a:cs typeface="Courier New"/>
              </a:rPr>
              <a:t>(" joysticks: " + </a:t>
            </a:r>
            <a:r>
              <a:rPr lang="en-US" sz="1600" dirty="0" err="1" smtClean="0">
                <a:latin typeface="Courier New"/>
                <a:cs typeface="Courier New"/>
              </a:rPr>
              <a:t>r.numberOfJoysticks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System.out.println</a:t>
            </a:r>
            <a:r>
              <a:rPr lang="en-US" sz="1600" dirty="0" smtClean="0">
                <a:latin typeface="Courier New"/>
                <a:cs typeface="Courier New"/>
              </a:rPr>
              <a:t>(" motors " + </a:t>
            </a:r>
            <a:r>
              <a:rPr lang="en-US" sz="1600" dirty="0" err="1" smtClean="0">
                <a:latin typeface="Courier New"/>
                <a:cs typeface="Courier New"/>
              </a:rPr>
              <a:t>r.numberOfMotors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};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3033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vs</a:t>
            </a:r>
            <a:r>
              <a:rPr lang="en-US" dirty="0" smtClean="0"/>
              <a:t> Public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4396" y="1803648"/>
            <a:ext cx="57984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public class </a:t>
            </a:r>
            <a:r>
              <a:rPr lang="en-US" dirty="0" err="1" smtClean="0">
                <a:latin typeface="Courier New"/>
                <a:cs typeface="Courier New"/>
              </a:rPr>
              <a:t>PersonPrivate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 private String </a:t>
            </a:r>
            <a:r>
              <a:rPr lang="en-US" dirty="0" err="1" smtClean="0">
                <a:latin typeface="Courier New"/>
                <a:cs typeface="Courier New"/>
              </a:rPr>
              <a:t>firstName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latin typeface="Courier New"/>
                <a:cs typeface="Courier New"/>
              </a:rPr>
              <a:t>    private String </a:t>
            </a:r>
            <a:r>
              <a:rPr lang="en-US" dirty="0" err="1" smtClean="0">
                <a:latin typeface="Courier New"/>
                <a:cs typeface="Courier New"/>
              </a:rPr>
              <a:t>lastName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latin typeface="Courier New"/>
                <a:cs typeface="Courier New"/>
              </a:rPr>
              <a:t>    private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age;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2747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vs</a:t>
            </a:r>
            <a:r>
              <a:rPr lang="en-US" dirty="0" smtClean="0"/>
              <a:t> Public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2612" y="2056877"/>
            <a:ext cx="63322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public class </a:t>
            </a:r>
            <a:r>
              <a:rPr lang="en-US" dirty="0" err="1" smtClean="0">
                <a:latin typeface="Courier New"/>
                <a:cs typeface="Courier New"/>
              </a:rPr>
              <a:t>PersonPrivateTest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r>
              <a:rPr lang="en-US" dirty="0" smtClean="0">
                <a:latin typeface="Courier New"/>
                <a:cs typeface="Courier New"/>
              </a:rPr>
              <a:t>    public static void main(String[] </a:t>
            </a:r>
            <a:r>
              <a:rPr lang="en-US" dirty="0" err="1" smtClean="0">
                <a:latin typeface="Courier New"/>
                <a:cs typeface="Courier New"/>
              </a:rPr>
              <a:t>args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</a:p>
          <a:p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PersonPrivate</a:t>
            </a:r>
            <a:r>
              <a:rPr lang="en-US" dirty="0" smtClean="0">
                <a:latin typeface="Courier New"/>
                <a:cs typeface="Courier New"/>
              </a:rPr>
              <a:t> p = new </a:t>
            </a:r>
            <a:r>
              <a:rPr lang="en-US" dirty="0" err="1" smtClean="0">
                <a:latin typeface="Courier New"/>
                <a:cs typeface="Courier New"/>
              </a:rPr>
              <a:t>PersonPrivate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p.firstName</a:t>
            </a:r>
            <a:r>
              <a:rPr lang="en-US" dirty="0" smtClean="0">
                <a:latin typeface="Courier New"/>
                <a:cs typeface="Courier New"/>
              </a:rPr>
              <a:t> = "John";</a:t>
            </a:r>
          </a:p>
          <a:p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p.lastName</a:t>
            </a:r>
            <a:r>
              <a:rPr lang="en-US" dirty="0" smtClean="0">
                <a:latin typeface="Courier New"/>
                <a:cs typeface="Courier New"/>
              </a:rPr>
              <a:t> = "Smith";</a:t>
            </a:r>
          </a:p>
          <a:p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p.age</a:t>
            </a:r>
            <a:r>
              <a:rPr lang="en-US" dirty="0" smtClean="0">
                <a:latin typeface="Courier New"/>
                <a:cs typeface="Courier New"/>
              </a:rPr>
              <a:t> = 15;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System.out.println</a:t>
            </a:r>
            <a:r>
              <a:rPr lang="en-US" dirty="0" smtClean="0">
                <a:latin typeface="Courier New"/>
                <a:cs typeface="Courier New"/>
              </a:rPr>
              <a:t>("name " + </a:t>
            </a:r>
            <a:r>
              <a:rPr lang="en-US" dirty="0" err="1" smtClean="0">
                <a:latin typeface="Courier New"/>
                <a:cs typeface="Courier New"/>
              </a:rPr>
              <a:t>p.firstName</a:t>
            </a:r>
            <a:r>
              <a:rPr lang="en-US" dirty="0" smtClean="0">
                <a:latin typeface="Courier New"/>
                <a:cs typeface="Courier New"/>
              </a:rPr>
              <a:t> + " " + </a:t>
            </a:r>
            <a:r>
              <a:rPr lang="en-US" dirty="0" err="1" smtClean="0">
                <a:latin typeface="Courier New"/>
                <a:cs typeface="Courier New"/>
              </a:rPr>
              <a:t>p.lastName</a:t>
            </a:r>
            <a:r>
              <a:rPr lang="en-US" dirty="0" smtClean="0">
                <a:latin typeface="Courier New"/>
                <a:cs typeface="Courier New"/>
              </a:rPr>
              <a:t> + " age: " + </a:t>
            </a:r>
            <a:r>
              <a:rPr lang="en-US" dirty="0" err="1" smtClean="0">
                <a:latin typeface="Courier New"/>
                <a:cs typeface="Courier New"/>
              </a:rPr>
              <a:t>p.age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584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Private </a:t>
            </a:r>
            <a:r>
              <a:rPr lang="en-US" dirty="0" err="1" smtClean="0"/>
              <a:t>vs</a:t>
            </a:r>
            <a:r>
              <a:rPr lang="en-US" dirty="0" smtClean="0"/>
              <a:t> Public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3567" y="2020067"/>
            <a:ext cx="74919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Courier New"/>
                <a:cs typeface="Courier New"/>
              </a:rPr>
              <a:t>javac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PersonPrivateTest.java</a:t>
            </a:r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smtClean="0">
                <a:latin typeface="Courier New"/>
                <a:cs typeface="Courier New"/>
              </a:rPr>
              <a:t>PersonPrivateTest.java:5: error: </a:t>
            </a:r>
            <a:r>
              <a:rPr lang="en-US" sz="1000" dirty="0" err="1" smtClean="0">
                <a:latin typeface="Courier New"/>
                <a:cs typeface="Courier New"/>
              </a:rPr>
              <a:t>firstName</a:t>
            </a:r>
            <a:r>
              <a:rPr lang="en-US" sz="1000" dirty="0" smtClean="0">
                <a:latin typeface="Courier New"/>
                <a:cs typeface="Courier New"/>
              </a:rPr>
              <a:t> has private access in </a:t>
            </a:r>
            <a:r>
              <a:rPr lang="en-US" sz="1000" dirty="0" err="1" smtClean="0">
                <a:latin typeface="Courier New"/>
                <a:cs typeface="Courier New"/>
              </a:rPr>
              <a:t>PersonPrivate</a:t>
            </a:r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p.firstName</a:t>
            </a:r>
            <a:r>
              <a:rPr lang="en-US" sz="1000" dirty="0" smtClean="0">
                <a:latin typeface="Courier New"/>
                <a:cs typeface="Courier New"/>
              </a:rPr>
              <a:t> = "John";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 ^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PersonPrivateTest.java:6: error: </a:t>
            </a:r>
            <a:r>
              <a:rPr lang="en-US" sz="1000" dirty="0" err="1" smtClean="0">
                <a:latin typeface="Courier New"/>
                <a:cs typeface="Courier New"/>
              </a:rPr>
              <a:t>lastName</a:t>
            </a:r>
            <a:r>
              <a:rPr lang="en-US" sz="1000" dirty="0" smtClean="0">
                <a:latin typeface="Courier New"/>
                <a:cs typeface="Courier New"/>
              </a:rPr>
              <a:t> has private access in </a:t>
            </a:r>
            <a:r>
              <a:rPr lang="en-US" sz="1000" dirty="0" err="1" smtClean="0">
                <a:latin typeface="Courier New"/>
                <a:cs typeface="Courier New"/>
              </a:rPr>
              <a:t>PersonPrivate</a:t>
            </a:r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p.lastName</a:t>
            </a:r>
            <a:r>
              <a:rPr lang="en-US" sz="1000" dirty="0" smtClean="0">
                <a:latin typeface="Courier New"/>
                <a:cs typeface="Courier New"/>
              </a:rPr>
              <a:t> = "Smith";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 ^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PersonPrivateTest.java:7: error: age has private access in </a:t>
            </a:r>
            <a:r>
              <a:rPr lang="en-US" sz="1000" dirty="0" err="1" smtClean="0">
                <a:latin typeface="Courier New"/>
                <a:cs typeface="Courier New"/>
              </a:rPr>
              <a:t>PersonPrivate</a:t>
            </a:r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p.age</a:t>
            </a:r>
            <a:r>
              <a:rPr lang="en-US" sz="1000" dirty="0" smtClean="0">
                <a:latin typeface="Courier New"/>
                <a:cs typeface="Courier New"/>
              </a:rPr>
              <a:t> = 15;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 ^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PersonPrivateTest.java:9: error: </a:t>
            </a:r>
            <a:r>
              <a:rPr lang="en-US" sz="1000" dirty="0" err="1" smtClean="0">
                <a:latin typeface="Courier New"/>
                <a:cs typeface="Courier New"/>
              </a:rPr>
              <a:t>firstName</a:t>
            </a:r>
            <a:r>
              <a:rPr lang="en-US" sz="1000" dirty="0" smtClean="0">
                <a:latin typeface="Courier New"/>
                <a:cs typeface="Courier New"/>
              </a:rPr>
              <a:t> has private access in </a:t>
            </a:r>
            <a:r>
              <a:rPr lang="en-US" sz="1000" dirty="0" err="1" smtClean="0">
                <a:latin typeface="Courier New"/>
                <a:cs typeface="Courier New"/>
              </a:rPr>
              <a:t>PersonPrivate</a:t>
            </a:r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</a:t>
            </a:r>
            <a:r>
              <a:rPr lang="en-US" sz="1000" dirty="0" smtClean="0">
                <a:latin typeface="Courier New"/>
                <a:cs typeface="Courier New"/>
              </a:rPr>
              <a:t>("name " + </a:t>
            </a:r>
            <a:r>
              <a:rPr lang="en-US" sz="1000" dirty="0" err="1" smtClean="0">
                <a:latin typeface="Courier New"/>
                <a:cs typeface="Courier New"/>
              </a:rPr>
              <a:t>p.firstName</a:t>
            </a:r>
            <a:r>
              <a:rPr lang="en-US" sz="1000" dirty="0" smtClean="0">
                <a:latin typeface="Courier New"/>
                <a:cs typeface="Courier New"/>
              </a:rPr>
              <a:t> + " " + </a:t>
            </a:r>
            <a:r>
              <a:rPr lang="en-US" sz="1000" dirty="0" err="1" smtClean="0">
                <a:latin typeface="Courier New"/>
                <a:cs typeface="Courier New"/>
              </a:rPr>
              <a:t>p.lastName</a:t>
            </a:r>
            <a:r>
              <a:rPr lang="en-US" sz="1000" dirty="0" smtClean="0">
                <a:latin typeface="Courier New"/>
                <a:cs typeface="Courier New"/>
              </a:rPr>
              <a:t> + " age: " + </a:t>
            </a:r>
            <a:r>
              <a:rPr lang="en-US" sz="1000" dirty="0" err="1" smtClean="0">
                <a:latin typeface="Courier New"/>
                <a:cs typeface="Courier New"/>
              </a:rPr>
              <a:t>p.age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                              ^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PersonPrivateTest.java:9: error: </a:t>
            </a:r>
            <a:r>
              <a:rPr lang="en-US" sz="1000" dirty="0" err="1" smtClean="0">
                <a:latin typeface="Courier New"/>
                <a:cs typeface="Courier New"/>
              </a:rPr>
              <a:t>lastName</a:t>
            </a:r>
            <a:r>
              <a:rPr lang="en-US" sz="1000" dirty="0" smtClean="0">
                <a:latin typeface="Courier New"/>
                <a:cs typeface="Courier New"/>
              </a:rPr>
              <a:t> has private access in </a:t>
            </a:r>
            <a:r>
              <a:rPr lang="en-US" sz="1000" dirty="0" err="1" smtClean="0">
                <a:latin typeface="Courier New"/>
                <a:cs typeface="Courier New"/>
              </a:rPr>
              <a:t>PersonPrivate</a:t>
            </a:r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</a:t>
            </a:r>
            <a:r>
              <a:rPr lang="en-US" sz="1000" dirty="0" smtClean="0">
                <a:latin typeface="Courier New"/>
                <a:cs typeface="Courier New"/>
              </a:rPr>
              <a:t>("name " + </a:t>
            </a:r>
            <a:r>
              <a:rPr lang="en-US" sz="1000" dirty="0" err="1" smtClean="0">
                <a:latin typeface="Courier New"/>
                <a:cs typeface="Courier New"/>
              </a:rPr>
              <a:t>p.firstName</a:t>
            </a:r>
            <a:r>
              <a:rPr lang="en-US" sz="1000" dirty="0" smtClean="0">
                <a:latin typeface="Courier New"/>
                <a:cs typeface="Courier New"/>
              </a:rPr>
              <a:t> + " " + </a:t>
            </a:r>
            <a:r>
              <a:rPr lang="en-US" sz="1000" dirty="0" err="1" smtClean="0">
                <a:latin typeface="Courier New"/>
                <a:cs typeface="Courier New"/>
              </a:rPr>
              <a:t>p.lastName</a:t>
            </a:r>
            <a:r>
              <a:rPr lang="en-US" sz="1000" dirty="0" smtClean="0">
                <a:latin typeface="Courier New"/>
                <a:cs typeface="Courier New"/>
              </a:rPr>
              <a:t> + " age: " + </a:t>
            </a:r>
            <a:r>
              <a:rPr lang="en-US" sz="1000" dirty="0" err="1" smtClean="0">
                <a:latin typeface="Courier New"/>
                <a:cs typeface="Courier New"/>
              </a:rPr>
              <a:t>p.age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                                                  ^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PersonPrivateTest.java:9: error: age has private access in </a:t>
            </a:r>
            <a:r>
              <a:rPr lang="en-US" sz="1000" dirty="0" err="1" smtClean="0">
                <a:latin typeface="Courier New"/>
                <a:cs typeface="Courier New"/>
              </a:rPr>
              <a:t>PersonPrivate</a:t>
            </a:r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</a:t>
            </a:r>
            <a:r>
              <a:rPr lang="en-US" sz="1000" dirty="0" smtClean="0">
                <a:latin typeface="Courier New"/>
                <a:cs typeface="Courier New"/>
              </a:rPr>
              <a:t>("name " + </a:t>
            </a:r>
            <a:r>
              <a:rPr lang="en-US" sz="1000" dirty="0" err="1" smtClean="0">
                <a:latin typeface="Courier New"/>
                <a:cs typeface="Courier New"/>
              </a:rPr>
              <a:t>p.firstName</a:t>
            </a:r>
            <a:r>
              <a:rPr lang="en-US" sz="1000" dirty="0" smtClean="0">
                <a:latin typeface="Courier New"/>
                <a:cs typeface="Courier New"/>
              </a:rPr>
              <a:t> + " " + </a:t>
            </a:r>
            <a:r>
              <a:rPr lang="en-US" sz="1000" dirty="0" err="1" smtClean="0">
                <a:latin typeface="Courier New"/>
                <a:cs typeface="Courier New"/>
              </a:rPr>
              <a:t>p.lastName</a:t>
            </a:r>
            <a:r>
              <a:rPr lang="en-US" sz="1000" dirty="0" smtClean="0">
                <a:latin typeface="Courier New"/>
                <a:cs typeface="Courier New"/>
              </a:rPr>
              <a:t> + " age: " + </a:t>
            </a:r>
            <a:r>
              <a:rPr lang="en-US" sz="1000" dirty="0" err="1" smtClean="0">
                <a:latin typeface="Courier New"/>
                <a:cs typeface="Courier New"/>
              </a:rPr>
              <a:t>p.age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                                                                          ^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6 errors</a:t>
            </a:r>
            <a:endParaRPr lang="en-US" sz="1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085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&amp; </a:t>
            </a:r>
            <a:r>
              <a:rPr lang="en-US" dirty="0" err="1" smtClean="0"/>
              <a:t>toString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8281" y="1822052"/>
            <a:ext cx="64219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public class </a:t>
            </a:r>
            <a:r>
              <a:rPr lang="en-US" sz="1600" dirty="0" err="1" smtClean="0">
                <a:latin typeface="Courier New"/>
                <a:cs typeface="Courier New"/>
              </a:rPr>
              <a:t>PersonPrivate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private String </a:t>
            </a:r>
            <a:r>
              <a:rPr lang="en-US" sz="1600" dirty="0" err="1" smtClean="0">
                <a:latin typeface="Courier New"/>
                <a:cs typeface="Courier New"/>
              </a:rPr>
              <a:t>firstName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private String </a:t>
            </a:r>
            <a:r>
              <a:rPr lang="en-US" sz="1600" dirty="0" err="1" smtClean="0">
                <a:latin typeface="Courier New"/>
                <a:cs typeface="Courier New"/>
              </a:rPr>
              <a:t>lastName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private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age;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public </a:t>
            </a:r>
            <a:r>
              <a:rPr lang="en-US" sz="1600" dirty="0" err="1" smtClean="0">
                <a:latin typeface="Courier New"/>
                <a:cs typeface="Courier New"/>
              </a:rPr>
              <a:t>PersonPrivate</a:t>
            </a:r>
            <a:r>
              <a:rPr lang="en-US" sz="1600" dirty="0" smtClean="0">
                <a:latin typeface="Courier New"/>
                <a:cs typeface="Courier New"/>
              </a:rPr>
              <a:t>()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firstName</a:t>
            </a:r>
            <a:r>
              <a:rPr lang="en-US" sz="1600" dirty="0" smtClean="0">
                <a:latin typeface="Courier New"/>
                <a:cs typeface="Courier New"/>
              </a:rPr>
              <a:t> = "John";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lastName</a:t>
            </a:r>
            <a:r>
              <a:rPr lang="en-US" sz="1600" dirty="0" smtClean="0">
                <a:latin typeface="Courier New"/>
                <a:cs typeface="Courier New"/>
              </a:rPr>
              <a:t> = "Smith";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age = 15;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}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public String </a:t>
            </a:r>
            <a:r>
              <a:rPr lang="en-US" sz="1600" dirty="0" err="1" smtClean="0">
                <a:latin typeface="Courier New"/>
                <a:cs typeface="Courier New"/>
              </a:rPr>
              <a:t>toString</a:t>
            </a:r>
            <a:r>
              <a:rPr lang="en-US" sz="1600" dirty="0" smtClean="0">
                <a:latin typeface="Courier New"/>
                <a:cs typeface="Courier New"/>
              </a:rPr>
              <a:t>()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return "name " + </a:t>
            </a:r>
            <a:r>
              <a:rPr lang="en-US" sz="1600" dirty="0" err="1" smtClean="0">
                <a:latin typeface="Courier New"/>
                <a:cs typeface="Courier New"/>
              </a:rPr>
              <a:t>firstName</a:t>
            </a:r>
            <a:r>
              <a:rPr lang="en-US" sz="1600" dirty="0" smtClean="0">
                <a:latin typeface="Courier New"/>
                <a:cs typeface="Courier New"/>
              </a:rPr>
              <a:t> + " " + </a:t>
            </a:r>
            <a:r>
              <a:rPr lang="en-US" sz="1600" dirty="0" err="1" smtClean="0">
                <a:latin typeface="Courier New"/>
                <a:cs typeface="Courier New"/>
              </a:rPr>
              <a:t>lastName</a:t>
            </a:r>
            <a:r>
              <a:rPr lang="en-US" sz="1600" dirty="0" smtClean="0">
                <a:latin typeface="Courier New"/>
                <a:cs typeface="Courier New"/>
              </a:rPr>
              <a:t> + " age: " + age;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};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55705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117</TotalTime>
  <Words>1105</Words>
  <Application>Microsoft Macintosh PowerPoint</Application>
  <PresentationFormat>On-screen Show (4:3)</PresentationFormat>
  <Paragraphs>197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Pushpin</vt:lpstr>
      <vt:lpstr>Week 3</vt:lpstr>
      <vt:lpstr>Defining a new type: Class</vt:lpstr>
      <vt:lpstr>Person Class</vt:lpstr>
      <vt:lpstr>Exercise 1</vt:lpstr>
      <vt:lpstr>Solution 1</vt:lpstr>
      <vt:lpstr>Private vs Public</vt:lpstr>
      <vt:lpstr>Private vs Public</vt:lpstr>
      <vt:lpstr>Private vs Public</vt:lpstr>
      <vt:lpstr>Constructor &amp; toString</vt:lpstr>
      <vt:lpstr>Constructor &amp; toString</vt:lpstr>
      <vt:lpstr>Method Overloading</vt:lpstr>
      <vt:lpstr>Exercise 2</vt:lpstr>
      <vt:lpstr>Solution 2</vt:lpstr>
      <vt:lpstr>Solution 2</vt:lpstr>
      <vt:lpstr>Arrays</vt:lpstr>
      <vt:lpstr>Arrays</vt:lpstr>
      <vt:lpstr>Exercise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Danko</dc:creator>
  <cp:lastModifiedBy>Danko</cp:lastModifiedBy>
  <cp:revision>22</cp:revision>
  <dcterms:created xsi:type="dcterms:W3CDTF">2018-10-16T18:55:16Z</dcterms:created>
  <dcterms:modified xsi:type="dcterms:W3CDTF">2018-10-16T20:53:08Z</dcterms:modified>
</cp:coreProperties>
</file>