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cKsJK0tUyJv4tdOjP/0FsHLdJC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84f89581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84f89581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84f8958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84f8958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84f89581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84f89581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84f89581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84f89581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84f89581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84f89581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84f89581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84f89581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Project: Makerspace</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t>DBM150 - Daniel Koman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084f895814_0_32"/>
          <p:cNvSpPr txBox="1">
            <a:spLocks noGrp="1"/>
          </p:cNvSpPr>
          <p:nvPr>
            <p:ph type="title"/>
          </p:nvPr>
        </p:nvSpPr>
        <p:spPr>
          <a:xfrm>
            <a:off x="254475" y="280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design drawing</a:t>
            </a:r>
            <a:endParaRPr/>
          </a:p>
        </p:txBody>
      </p:sp>
      <p:sp>
        <p:nvSpPr>
          <p:cNvPr id="121" name="Google Shape;121;g1084f895814_0_32"/>
          <p:cNvSpPr txBox="1">
            <a:spLocks noGrp="1"/>
          </p:cNvSpPr>
          <p:nvPr>
            <p:ph type="body" idx="1"/>
          </p:nvPr>
        </p:nvSpPr>
        <p:spPr>
          <a:xfrm>
            <a:off x="5894625" y="853200"/>
            <a:ext cx="3069000" cy="369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you can see the final drawing of my refined design.  I definitely learned much from this project, with the highlight being that often concepts can seem perfect, but when put to play in the real world, design flaws become apparent.</a:t>
            </a:r>
            <a:endParaRPr/>
          </a:p>
        </p:txBody>
      </p:sp>
      <p:pic>
        <p:nvPicPr>
          <p:cNvPr id="122" name="Google Shape;122;g1084f895814_0_32"/>
          <p:cNvPicPr preferRelativeResize="0"/>
          <p:nvPr/>
        </p:nvPicPr>
        <p:blipFill>
          <a:blip r:embed="rId3">
            <a:alphaModFix/>
          </a:blip>
          <a:stretch>
            <a:fillRect/>
          </a:stretch>
        </p:blipFill>
        <p:spPr>
          <a:xfrm>
            <a:off x="152400" y="805300"/>
            <a:ext cx="5595695" cy="418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1084f895814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Preliminary Project Sketch</a:t>
            </a:r>
            <a:endParaRPr/>
          </a:p>
        </p:txBody>
      </p:sp>
      <p:sp>
        <p:nvSpPr>
          <p:cNvPr id="61" name="Google Shape;61;g1084f895814_0_0"/>
          <p:cNvSpPr txBox="1">
            <a:spLocks noGrp="1"/>
          </p:cNvSpPr>
          <p:nvPr>
            <p:ph type="body" idx="1"/>
          </p:nvPr>
        </p:nvSpPr>
        <p:spPr>
          <a:xfrm>
            <a:off x="5551250" y="1152475"/>
            <a:ext cx="3281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my preliminary sketch for my design idea for a business card holder/case.</a:t>
            </a:r>
            <a:endParaRPr/>
          </a:p>
        </p:txBody>
      </p:sp>
      <p:pic>
        <p:nvPicPr>
          <p:cNvPr id="62" name="Google Shape;62;g1084f895814_0_0"/>
          <p:cNvPicPr preferRelativeResize="0"/>
          <p:nvPr/>
        </p:nvPicPr>
        <p:blipFill>
          <a:blip r:embed="rId3">
            <a:alphaModFix/>
          </a:blip>
          <a:stretch>
            <a:fillRect/>
          </a:stretch>
        </p:blipFill>
        <p:spPr>
          <a:xfrm>
            <a:off x="152400" y="1170125"/>
            <a:ext cx="5094635"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Prototype Drawing 1 - base</a:t>
            </a:r>
            <a:endParaRPr/>
          </a:p>
        </p:txBody>
      </p:sp>
      <p:pic>
        <p:nvPicPr>
          <p:cNvPr id="68" name="Google Shape;68;p2"/>
          <p:cNvPicPr preferRelativeResize="0"/>
          <p:nvPr/>
        </p:nvPicPr>
        <p:blipFill rotWithShape="1">
          <a:blip r:embed="rId3">
            <a:alphaModFix/>
          </a:blip>
          <a:srcRect/>
          <a:stretch/>
        </p:blipFill>
        <p:spPr>
          <a:xfrm>
            <a:off x="375500" y="976975"/>
            <a:ext cx="4959260" cy="3820975"/>
          </a:xfrm>
          <a:prstGeom prst="rect">
            <a:avLst/>
          </a:prstGeom>
          <a:noFill/>
          <a:ln>
            <a:noFill/>
          </a:ln>
        </p:spPr>
      </p:pic>
      <p:sp>
        <p:nvSpPr>
          <p:cNvPr id="69" name="Google Shape;69;p2"/>
          <p:cNvSpPr txBox="1"/>
          <p:nvPr/>
        </p:nvSpPr>
        <p:spPr>
          <a:xfrm>
            <a:off x="5536950" y="1015825"/>
            <a:ext cx="33765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This is the base of the card holder case.  There are two extruded slots for attachment of the hinge pin at the top edges, as well as an extruded triangular prism at the bottom of the base which will serve as the catch for the latch mechanism.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Prototype Drawing 2 - Lid</a:t>
            </a:r>
            <a:endParaRPr/>
          </a:p>
        </p:txBody>
      </p:sp>
      <p:pic>
        <p:nvPicPr>
          <p:cNvPr id="75" name="Google Shape;75;p3"/>
          <p:cNvPicPr preferRelativeResize="0"/>
          <p:nvPr/>
        </p:nvPicPr>
        <p:blipFill rotWithShape="1">
          <a:blip r:embed="rId3">
            <a:alphaModFix/>
          </a:blip>
          <a:srcRect/>
          <a:stretch/>
        </p:blipFill>
        <p:spPr>
          <a:xfrm>
            <a:off x="152400" y="1170125"/>
            <a:ext cx="4993885" cy="3820976"/>
          </a:xfrm>
          <a:prstGeom prst="rect">
            <a:avLst/>
          </a:prstGeom>
          <a:noFill/>
          <a:ln>
            <a:noFill/>
          </a:ln>
        </p:spPr>
      </p:pic>
      <p:sp>
        <p:nvSpPr>
          <p:cNvPr id="76" name="Google Shape;76;p3"/>
          <p:cNvSpPr txBox="1"/>
          <p:nvPr/>
        </p:nvSpPr>
        <p:spPr>
          <a:xfrm>
            <a:off x="5272275" y="1194675"/>
            <a:ext cx="41205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This is the lid part of the card case.  There is 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single extruded hinge pin slot at the top edge, where the hinge pin will attach the lid to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base.  Also, there are two extruded slots at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alternate diagonal edge for placement of the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latching mechanism.  A second, smaller hinge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pin will serve as an attachment for this latch.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Prototype Drawing 3 - Latch</a:t>
            </a:r>
            <a:endParaRPr/>
          </a:p>
        </p:txBody>
      </p:sp>
      <p:sp>
        <p:nvSpPr>
          <p:cNvPr id="82" name="Google Shape;82;p4"/>
          <p:cNvSpPr txBox="1">
            <a:spLocks noGrp="1"/>
          </p:cNvSpPr>
          <p:nvPr>
            <p:ph type="body" idx="1"/>
          </p:nvPr>
        </p:nvSpPr>
        <p:spPr>
          <a:xfrm>
            <a:off x="5286575" y="1152475"/>
            <a:ext cx="35457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This is the latch mechanism that will attach to the lid, and hook underneath of the base.  A smaller hinge pin will attach the latch to the lid.  The square cutout in the latch will snap over the extruded triangular prism underneath the base.</a:t>
            </a:r>
            <a:endParaRPr/>
          </a:p>
        </p:txBody>
      </p:sp>
      <p:pic>
        <p:nvPicPr>
          <p:cNvPr id="83" name="Google Shape;83;p4"/>
          <p:cNvPicPr preferRelativeResize="0"/>
          <p:nvPr/>
        </p:nvPicPr>
        <p:blipFill rotWithShape="1">
          <a:blip r:embed="rId3">
            <a:alphaModFix/>
          </a:blip>
          <a:srcRect/>
          <a:stretch/>
        </p:blipFill>
        <p:spPr>
          <a:xfrm>
            <a:off x="152400" y="1170125"/>
            <a:ext cx="4973119"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1084f895814_0_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Print</a:t>
            </a:r>
            <a:endParaRPr/>
          </a:p>
        </p:txBody>
      </p:sp>
      <p:sp>
        <p:nvSpPr>
          <p:cNvPr id="89" name="Google Shape;89;g1084f895814_0_6"/>
          <p:cNvSpPr txBox="1">
            <a:spLocks noGrp="1"/>
          </p:cNvSpPr>
          <p:nvPr>
            <p:ph type="body" idx="1"/>
          </p:nvPr>
        </p:nvSpPr>
        <p:spPr>
          <a:xfrm>
            <a:off x="5428950" y="808375"/>
            <a:ext cx="3403500" cy="418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Here’s the initial print, done on a Crealty Ender 3 Pro.  Clearly there were some flaws in my original design idea logic - back to the drawing board!  The main hinge holes are inset too close to the base and lid body, preventing alignment.  In my next design iteration, I will move these hinge slots out a bit from the body.</a:t>
            </a:r>
            <a:endParaRPr/>
          </a:p>
        </p:txBody>
      </p:sp>
      <p:pic>
        <p:nvPicPr>
          <p:cNvPr id="90" name="Google Shape;90;g1084f895814_0_6"/>
          <p:cNvPicPr preferRelativeResize="0"/>
          <p:nvPr/>
        </p:nvPicPr>
        <p:blipFill>
          <a:blip r:embed="rId3">
            <a:alphaModFix/>
          </a:blip>
          <a:stretch>
            <a:fillRect/>
          </a:stretch>
        </p:blipFill>
        <p:spPr>
          <a:xfrm>
            <a:off x="2369849" y="1499766"/>
            <a:ext cx="2766500" cy="3161700"/>
          </a:xfrm>
          <a:prstGeom prst="rect">
            <a:avLst/>
          </a:prstGeom>
          <a:noFill/>
          <a:ln>
            <a:noFill/>
          </a:ln>
        </p:spPr>
      </p:pic>
      <p:pic>
        <p:nvPicPr>
          <p:cNvPr id="91" name="Google Shape;91;g1084f895814_0_6"/>
          <p:cNvPicPr preferRelativeResize="0"/>
          <p:nvPr/>
        </p:nvPicPr>
        <p:blipFill>
          <a:blip r:embed="rId4">
            <a:alphaModFix/>
          </a:blip>
          <a:stretch>
            <a:fillRect/>
          </a:stretch>
        </p:blipFill>
        <p:spPr>
          <a:xfrm>
            <a:off x="356234" y="1017725"/>
            <a:ext cx="1721018" cy="4125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084f895814_0_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 v1 versus Base v2</a:t>
            </a:r>
            <a:endParaRPr/>
          </a:p>
        </p:txBody>
      </p:sp>
      <p:sp>
        <p:nvSpPr>
          <p:cNvPr id="97" name="Google Shape;97;g1084f895814_0_11"/>
          <p:cNvSpPr txBox="1">
            <a:spLocks noGrp="1"/>
          </p:cNvSpPr>
          <p:nvPr>
            <p:ph type="body" idx="1"/>
          </p:nvPr>
        </p:nvSpPr>
        <p:spPr>
          <a:xfrm>
            <a:off x="3040325" y="1152475"/>
            <a:ext cx="5792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is a comparison of the first and second versions of the base part.  As you can see, I’ve moved the hinge up a bit to allow for proper alignment.  In addition, I’ve thickened the walls of the hinge, as the original design was too thin and brittle, and cracked too easily.</a:t>
            </a:r>
            <a:endParaRPr/>
          </a:p>
        </p:txBody>
      </p:sp>
      <p:pic>
        <p:nvPicPr>
          <p:cNvPr id="98" name="Google Shape;98;g1084f895814_0_11"/>
          <p:cNvPicPr preferRelativeResize="0"/>
          <p:nvPr/>
        </p:nvPicPr>
        <p:blipFill>
          <a:blip r:embed="rId3">
            <a:alphaModFix/>
          </a:blip>
          <a:stretch>
            <a:fillRect/>
          </a:stretch>
        </p:blipFill>
        <p:spPr>
          <a:xfrm>
            <a:off x="578346" y="1017725"/>
            <a:ext cx="1080955" cy="4125775"/>
          </a:xfrm>
          <a:prstGeom prst="rect">
            <a:avLst/>
          </a:prstGeom>
          <a:noFill/>
          <a:ln>
            <a:noFill/>
          </a:ln>
        </p:spPr>
      </p:pic>
      <p:pic>
        <p:nvPicPr>
          <p:cNvPr id="99" name="Google Shape;99;g1084f895814_0_11"/>
          <p:cNvPicPr preferRelativeResize="0"/>
          <p:nvPr/>
        </p:nvPicPr>
        <p:blipFill>
          <a:blip r:embed="rId4">
            <a:alphaModFix/>
          </a:blip>
          <a:stretch>
            <a:fillRect/>
          </a:stretch>
        </p:blipFill>
        <p:spPr>
          <a:xfrm>
            <a:off x="1659298" y="1017715"/>
            <a:ext cx="1045650" cy="40438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084f895814_0_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Lid version 1 versus version 2</a:t>
            </a:r>
            <a:endParaRPr/>
          </a:p>
        </p:txBody>
      </p:sp>
      <p:sp>
        <p:nvSpPr>
          <p:cNvPr id="105" name="Google Shape;105;g1084f895814_0_18"/>
          <p:cNvSpPr txBox="1">
            <a:spLocks noGrp="1"/>
          </p:cNvSpPr>
          <p:nvPr>
            <p:ph type="body" idx="1"/>
          </p:nvPr>
        </p:nvSpPr>
        <p:spPr>
          <a:xfrm>
            <a:off x="3276400" y="1152475"/>
            <a:ext cx="5556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Similar to the modifications made to the base between design iterations, I’ve modified the hinge design to the lid as well.  I’ve moved the hinge up a bit from the body to allow for proper alignment, as well as thickened the hinge body for added support.</a:t>
            </a:r>
            <a:endParaRPr/>
          </a:p>
        </p:txBody>
      </p:sp>
      <p:pic>
        <p:nvPicPr>
          <p:cNvPr id="106" name="Google Shape;106;g1084f895814_0_18"/>
          <p:cNvPicPr preferRelativeResize="0"/>
          <p:nvPr/>
        </p:nvPicPr>
        <p:blipFill>
          <a:blip r:embed="rId3">
            <a:alphaModFix/>
          </a:blip>
          <a:stretch>
            <a:fillRect/>
          </a:stretch>
        </p:blipFill>
        <p:spPr>
          <a:xfrm>
            <a:off x="544259" y="1152475"/>
            <a:ext cx="1187492" cy="3991024"/>
          </a:xfrm>
          <a:prstGeom prst="rect">
            <a:avLst/>
          </a:prstGeom>
          <a:noFill/>
          <a:ln>
            <a:noFill/>
          </a:ln>
        </p:spPr>
      </p:pic>
      <p:pic>
        <p:nvPicPr>
          <p:cNvPr id="107" name="Google Shape;107;g1084f895814_0_18"/>
          <p:cNvPicPr preferRelativeResize="0"/>
          <p:nvPr/>
        </p:nvPicPr>
        <p:blipFill>
          <a:blip r:embed="rId4">
            <a:alphaModFix/>
          </a:blip>
          <a:stretch>
            <a:fillRect/>
          </a:stretch>
        </p:blipFill>
        <p:spPr>
          <a:xfrm>
            <a:off x="1731752" y="1152475"/>
            <a:ext cx="1116455" cy="3991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084f895814_0_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Latch version 1 versus version 2</a:t>
            </a:r>
            <a:endParaRPr/>
          </a:p>
        </p:txBody>
      </p:sp>
      <p:sp>
        <p:nvSpPr>
          <p:cNvPr id="113" name="Google Shape;113;g1084f895814_0_25"/>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final design change I’ve made between versions is to the latching mechanism.  I’ve thickened up the latch body for added support.  In addition, I’ve lengthened the latch “tongue” to allow for more flexibility in actual usage.  The original design assumed perfect fit.  In the real world, nothing is perfect and some tolerance is needed. (wow, that’s deep).</a:t>
            </a:r>
            <a:endParaRPr/>
          </a:p>
        </p:txBody>
      </p:sp>
      <p:pic>
        <p:nvPicPr>
          <p:cNvPr id="114" name="Google Shape;114;g1084f895814_0_25"/>
          <p:cNvPicPr preferRelativeResize="0"/>
          <p:nvPr/>
        </p:nvPicPr>
        <p:blipFill>
          <a:blip r:embed="rId3">
            <a:alphaModFix/>
          </a:blip>
          <a:stretch>
            <a:fillRect/>
          </a:stretch>
        </p:blipFill>
        <p:spPr>
          <a:xfrm>
            <a:off x="166700" y="973625"/>
            <a:ext cx="2709075" cy="1808675"/>
          </a:xfrm>
          <a:prstGeom prst="rect">
            <a:avLst/>
          </a:prstGeom>
          <a:noFill/>
          <a:ln>
            <a:noFill/>
          </a:ln>
        </p:spPr>
      </p:pic>
      <p:pic>
        <p:nvPicPr>
          <p:cNvPr id="115" name="Google Shape;115;g1084f895814_0_25"/>
          <p:cNvPicPr preferRelativeResize="0"/>
          <p:nvPr/>
        </p:nvPicPr>
        <p:blipFill>
          <a:blip r:embed="rId4">
            <a:alphaModFix/>
          </a:blip>
          <a:stretch>
            <a:fillRect/>
          </a:stretch>
        </p:blipFill>
        <p:spPr>
          <a:xfrm>
            <a:off x="209625" y="2832675"/>
            <a:ext cx="2666149" cy="194622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Project: Makerspace</vt:lpstr>
      <vt:lpstr>Preliminary Project Sketch</vt:lpstr>
      <vt:lpstr>Prototype Drawing 1 - base</vt:lpstr>
      <vt:lpstr>Prototype Drawing 2 - Lid</vt:lpstr>
      <vt:lpstr>Prototype Drawing 3 - Latch</vt:lpstr>
      <vt:lpstr>Initial Print</vt:lpstr>
      <vt:lpstr>Base v1 versus Base v2</vt:lpstr>
      <vt:lpstr>Lid version 1 versus version 2</vt:lpstr>
      <vt:lpstr>Latch version 1 versus version 2</vt:lpstr>
      <vt:lpstr>Final design drawing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Makerspace</dc:title>
  <cp:lastModifiedBy>DANIEL KOMAN</cp:lastModifiedBy>
  <cp:revision>1</cp:revision>
  <dcterms:modified xsi:type="dcterms:W3CDTF">2023-12-02T23:45:47Z</dcterms:modified>
</cp:coreProperties>
</file>