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9c6705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9c6705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d3ec72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d3ec72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d3ec72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d3ec72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0.jp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17425" y="1729950"/>
            <a:ext cx="859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did you do with your last vacation photos?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837088" y="4446325"/>
            <a:ext cx="76872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Amotz Levy  |  Dan Kovalsky  |  Eran Kan  |  Amit Gabso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125" y="1512075"/>
            <a:ext cx="2687125" cy="6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3275" y="2645650"/>
            <a:ext cx="3518599" cy="9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22750" y="457975"/>
            <a:ext cx="25953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Easy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77950" y="2004275"/>
            <a:ext cx="74568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use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remember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share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50" y="2081000"/>
            <a:ext cx="328825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50" y="2785300"/>
            <a:ext cx="328825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50" y="3489600"/>
            <a:ext cx="328825" cy="4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16700" y="1780025"/>
            <a:ext cx="5531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87875" y="434500"/>
            <a:ext cx="3675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75" y="1792675"/>
            <a:ext cx="328825" cy="4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22750" y="457975"/>
            <a:ext cx="54135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Target Audience</a:t>
            </a:r>
            <a:endParaRPr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16425" y="1689750"/>
            <a:ext cx="5531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Anyone who likes to travel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075" y="2837750"/>
            <a:ext cx="2706647" cy="20300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8125" y="2837750"/>
            <a:ext cx="3787968" cy="2029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422750" y="457975"/>
            <a:ext cx="54135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Flow</a:t>
            </a:r>
            <a:endParaRPr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22750" y="1649525"/>
            <a:ext cx="378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story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Travel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 a souvenir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5" y="2071275"/>
            <a:ext cx="328825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5" y="2775575"/>
            <a:ext cx="328825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5" y="3479875"/>
            <a:ext cx="328825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738" y="2208825"/>
            <a:ext cx="1011700" cy="101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9175" y="3655138"/>
            <a:ext cx="948850" cy="948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7750" y="732017"/>
            <a:ext cx="1011700" cy="10422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94" name="Google Shape;94;p17"/>
          <p:cNvCxnSpPr>
            <a:stCxn id="93" idx="2"/>
            <a:endCxn id="91" idx="0"/>
          </p:cNvCxnSpPr>
          <p:nvPr/>
        </p:nvCxnSpPr>
        <p:spPr>
          <a:xfrm>
            <a:off x="6753600" y="1774238"/>
            <a:ext cx="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6753600" y="3220538"/>
            <a:ext cx="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422750" y="457975"/>
            <a:ext cx="54135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Main Features</a:t>
            </a:r>
            <a:endParaRPr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22750" y="1649525"/>
            <a:ext cx="708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Build a route on a map 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Associate images to locations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Classify images (ML)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Souvenir (GIF)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5" y="1842675"/>
            <a:ext cx="328825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5" y="2546975"/>
            <a:ext cx="328825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5" y="3251275"/>
            <a:ext cx="328825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5" y="3937075"/>
            <a:ext cx="328825" cy="4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Live Demo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