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30"/>
  </p:notesMasterIdLst>
  <p:sldIdLst>
    <p:sldId id="256" r:id="rId5"/>
    <p:sldId id="263" r:id="rId6"/>
    <p:sldId id="266" r:id="rId7"/>
    <p:sldId id="267" r:id="rId8"/>
    <p:sldId id="268" r:id="rId9"/>
    <p:sldId id="269" r:id="rId10"/>
    <p:sldId id="270" r:id="rId11"/>
    <p:sldId id="282" r:id="rId12"/>
    <p:sldId id="271" r:id="rId13"/>
    <p:sldId id="272" r:id="rId14"/>
    <p:sldId id="275" r:id="rId15"/>
    <p:sldId id="281" r:id="rId16"/>
    <p:sldId id="276" r:id="rId17"/>
    <p:sldId id="273" r:id="rId18"/>
    <p:sldId id="284" r:id="rId19"/>
    <p:sldId id="277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7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E5A72C-2B40-1E31-D43A-B925C5A66655}" name="Dan Emmanuel Marie Krecoum" initials="DK" userId="S::dakre6@ulaval.ca::5bc56c21-ac37-4d25-b60d-94da9483ae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0FC83-51C2-6847-8620-7E7C28BCE86E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47DC-E050-7D4B-9996-E465602A6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entrainer </a:t>
            </a:r>
            <a:r>
              <a:rPr lang="fr-FR" dirty="0" err="1"/>
              <a:t>chatbot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former nouveaux employés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1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Architecture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Convolutionnelle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Réseau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neuronal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convolutif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profond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Conception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symétrique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U avec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partie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d'encodeur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décodeur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Segmentation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d'Image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Segmentation pixel par pixel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régions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d'intérêt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Caractéristiques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Clés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Intégration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l'information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contextuelle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l'architecture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"U" (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encodeur-décodeur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Utilisation de couches de convolutions et de pooling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extraire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caractéristiques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différentes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échelles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Avantages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tant que Baseline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Performances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éprouvées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dans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diverses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applications de segmentation.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Adaptabilité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médicales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architecture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robuste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Utilisation dans la Segmentation de Radiographies du Thorax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Identification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précise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structures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anatomiques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poumons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cœurs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Prise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variations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forme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, de taille et de position dans les images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radiographiques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Limitations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Peut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avoir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difficultés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avec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objets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petite taille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détails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fins.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Nécessite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un ensemble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d'entraînement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complet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bien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annoté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Baseline et Exploration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Avancée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Fournit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référence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solide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évaluer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nouvelles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architectures.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Permet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mesurer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performances relatives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d'autres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sophistiqués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Vision Transformers : Une Baseline pour la Segmentation de Radiographies du Thorax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Architecture Transformer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Architecture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basée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Originalement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conçue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le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traitement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séquences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NLP,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adaptée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Transformation de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l'Image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Séquences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Divise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l'image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patches et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traite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séquence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vecteurs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Utilise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mécanismes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capturer les relations entre les patches.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Caractéristiques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Clés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Capacité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capturer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informations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globales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locales grâce aux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mécanismes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multi-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échelle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Moins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dépendance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opérations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convolution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Avantages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tant que Baseline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Flexibilité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dans la capture de motifs complexes et de relations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spatiales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Performances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élevées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tâches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vision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variées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Utilisation dans la Segmentation de Radiographies du Thorax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Reconnaissance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précise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structures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anatomiques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complexes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contours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poumons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cœurs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Adaptation aux variations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forme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de taille dans les images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radiographiques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Limitations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Nécessite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un grand ensemble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bien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généraliser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Peut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complexe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entraîner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ajuster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que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Baseline et Exploration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Avancée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Fournit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alternative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moderne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architectures de segmentation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Permet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mesurer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performances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avancés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comparaison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résumé, les Vision Transformers, avec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architecture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basée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capacité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capturer des relations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spatiales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complexes,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offrent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base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solide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segmentation de radiographies du thorax.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comparant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performances avec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d'autres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avancés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dans la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deuxième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partie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, nous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pourrons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évaluer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potentiel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améliorer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précision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la segmentation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ainsi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contribuer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l'avancement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domaine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d'application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médicale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Vision Transformers : Une Baseline pour la Segmentation de Radiographies du Thorax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Architecture Transformer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Architecture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basée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Originalement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conçue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le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traitement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séquences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NLP,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adaptée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Transformation de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l'Image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Séquences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Divise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l'image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patches et les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traite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séquence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vecteurs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Utilise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mécanismes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capturer les relations entre les patches.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Caractéristiques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Clés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Capacité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capturer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informations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globales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locales grâce aux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mécanismes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multi-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échelle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Moins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dépendance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opérations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convolution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Avantages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 tant que Baseline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Flexibilité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dans la capture de motifs complexes et de relations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spatiales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Performances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élevées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tâches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vision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variées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Utilisation dans la Segmentation de Radiographies du Thorax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Reconnaissance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précise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des structures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anatomiques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complexes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contours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poumons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cœurs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Adaptation aux variations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forme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de taille dans les images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radiographiques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Limitations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Nécessite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un grand ensemble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bien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généraliser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Peut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complexe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entraîner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ajuster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que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Baseline et Exploration </a:t>
            </a:r>
            <a:r>
              <a:rPr lang="en-CA" b="1" i="0" dirty="0" err="1">
                <a:solidFill>
                  <a:srgbClr val="D1D5DB"/>
                </a:solidFill>
                <a:effectLst/>
                <a:latin typeface="Söhne"/>
              </a:rPr>
              <a:t>Avancée</a:t>
            </a:r>
            <a:endParaRPr lang="en-C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Fournit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alternative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moderne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aux architectures de segmentation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Permet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mesurer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les performances des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avancés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comparaison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résumé, les Vision Transformers, avec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architecture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basée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sur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l'attention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capacité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capturer des relations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spatiales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complexes,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offrent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base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solide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segmentation de radiographies du thorax.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comparant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performances avec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celles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d'autres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modèles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traditionnels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avancés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dans la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deuxième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partie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, nous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pourrons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évaluer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leur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potentiel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améliorer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précision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la segmentation et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ainsi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contribuer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l'avancement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notre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domaine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d'application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médicale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dirty="0" err="1">
                <a:solidFill>
                  <a:schemeClr val="bg1"/>
                </a:solidFill>
                <a:effectLst/>
              </a:rPr>
              <a:t>En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somme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, la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deuxième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partie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de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notre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stage sera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passionnante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et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prometteuse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, avec des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objectifs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clairs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, des explorations de pointe et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une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collaboration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étroite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avec les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professionnels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de la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santé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pour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garantir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l'impact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positif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de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nos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travaux dans le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domaine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200" b="0" i="0" dirty="0" err="1">
                <a:solidFill>
                  <a:schemeClr val="bg1"/>
                </a:solidFill>
                <a:effectLst/>
              </a:rPr>
              <a:t>médical</a:t>
            </a:r>
            <a:r>
              <a:rPr lang="en-CA" sz="1200" b="0" i="0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47DC-E050-7D4B-9996-E465602A61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32DB8E-C6F7-1C42-8A80-DAD0B3E29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2700" dirty="0" err="1">
                <a:solidFill>
                  <a:schemeClr val="bg1"/>
                </a:solidFill>
              </a:rPr>
              <a:t>Multilingual</a:t>
            </a:r>
            <a:r>
              <a:rPr lang="fr-FR" sz="2700" dirty="0">
                <a:solidFill>
                  <a:schemeClr val="bg1"/>
                </a:solidFill>
              </a:rPr>
              <a:t> and cross-lingual </a:t>
            </a:r>
            <a:r>
              <a:rPr lang="fr-FR" sz="2700" dirty="0" err="1">
                <a:solidFill>
                  <a:schemeClr val="bg1"/>
                </a:solidFill>
              </a:rPr>
              <a:t>intent</a:t>
            </a:r>
            <a:r>
              <a:rPr lang="fr-FR" sz="2700" dirty="0">
                <a:solidFill>
                  <a:schemeClr val="bg1"/>
                </a:solidFill>
              </a:rPr>
              <a:t> </a:t>
            </a:r>
            <a:r>
              <a:rPr lang="fr-FR" sz="2700" dirty="0" err="1">
                <a:solidFill>
                  <a:schemeClr val="bg1"/>
                </a:solidFill>
              </a:rPr>
              <a:t>detection</a:t>
            </a:r>
            <a:r>
              <a:rPr lang="fr-FR" sz="2700" dirty="0">
                <a:solidFill>
                  <a:schemeClr val="bg1"/>
                </a:solidFill>
              </a:rPr>
              <a:t> </a:t>
            </a:r>
            <a:r>
              <a:rPr lang="fr-FR" sz="2700" dirty="0" err="1">
                <a:solidFill>
                  <a:schemeClr val="bg1"/>
                </a:solidFill>
              </a:rPr>
              <a:t>from</a:t>
            </a:r>
            <a:r>
              <a:rPr lang="fr-FR" sz="2700" dirty="0">
                <a:solidFill>
                  <a:schemeClr val="bg1"/>
                </a:solidFill>
              </a:rPr>
              <a:t> </a:t>
            </a:r>
            <a:r>
              <a:rPr lang="fr-FR" sz="2700" dirty="0" err="1">
                <a:solidFill>
                  <a:schemeClr val="bg1"/>
                </a:solidFill>
              </a:rPr>
              <a:t>spoken</a:t>
            </a:r>
            <a:r>
              <a:rPr lang="fr-FR" sz="27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362113-BDA1-754E-91B4-CB79ABA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50" y="4361780"/>
            <a:ext cx="3687496" cy="158643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fr-FR" sz="1900" dirty="0" err="1">
                <a:solidFill>
                  <a:schemeClr val="bg1"/>
                </a:solidFill>
              </a:rPr>
              <a:t>Therry</a:t>
            </a:r>
            <a:r>
              <a:rPr lang="fr-FR" sz="1900" dirty="0">
                <a:solidFill>
                  <a:schemeClr val="bg1"/>
                </a:solidFill>
              </a:rPr>
              <a:t> Ondo</a:t>
            </a:r>
          </a:p>
          <a:p>
            <a:pPr>
              <a:lnSpc>
                <a:spcPct val="90000"/>
              </a:lnSpc>
            </a:pPr>
            <a:r>
              <a:rPr lang="fr-FR" sz="1900" dirty="0">
                <a:solidFill>
                  <a:schemeClr val="bg1"/>
                </a:solidFill>
              </a:rPr>
              <a:t>Dan Krecoum</a:t>
            </a:r>
          </a:p>
          <a:p>
            <a:pPr>
              <a:lnSpc>
                <a:spcPct val="90000"/>
              </a:lnSpc>
            </a:pPr>
            <a:endParaRPr lang="fr-FR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fr-FR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900" dirty="0">
                <a:solidFill>
                  <a:schemeClr val="bg1"/>
                </a:solidFill>
              </a:rPr>
              <a:t>Cours d’apprentissage automatique pour traitement du signal</a:t>
            </a:r>
          </a:p>
          <a:p>
            <a:pPr>
              <a:lnSpc>
                <a:spcPct val="90000"/>
              </a:lnSpc>
            </a:pPr>
            <a:r>
              <a:rPr lang="fr-FR" sz="1900" dirty="0">
                <a:solidFill>
                  <a:schemeClr val="bg1"/>
                </a:solidFill>
              </a:rPr>
              <a:t>Université Laval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F8BCB-4FFE-E795-A15B-430C9D2C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69" y="0"/>
            <a:ext cx="755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9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1559"/>
    </mc:Choice>
    <mc:Fallback xmlns="">
      <p:transition spd="slow" advTm="215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4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Methodologie</a:t>
            </a: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24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11363827" y="2111373"/>
            <a:ext cx="280269" cy="262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Méthodologie de recherche en sociologie - Voxco">
            <a:extLst>
              <a:ext uri="{FF2B5EF4-FFF2-40B4-BE49-F238E27FC236}">
                <a16:creationId xmlns:a16="http://schemas.microsoft.com/office/drawing/2014/main" id="{785302A6-1D6C-2E01-B1B7-EFC1FE71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96" y="2102484"/>
            <a:ext cx="5080000" cy="26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8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Donnees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363D1-FDD2-EC40-7846-6830D1EE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2886107"/>
            <a:ext cx="4978400" cy="2632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250D7-5F0E-25E0-8324-6ADB3C654D84}"/>
              </a:ext>
            </a:extLst>
          </p:cNvPr>
          <p:cNvSpPr txBox="1"/>
          <p:nvPr/>
        </p:nvSpPr>
        <p:spPr>
          <a:xfrm>
            <a:off x="2231136" y="2791325"/>
            <a:ext cx="4502081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 sur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-Banking: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Contient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liées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aux intentions dans 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domaine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banque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ligne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Multilingue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Couvre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14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différentes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Anglais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(Au, Gb, Us),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français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allemand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espagnol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tchèque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italien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coréen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néerlandais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polonais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portuguais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russe, chinois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Intentions: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ouverture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limite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modification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d’adresse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,...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Contient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8k+ audios avec transcription, transcription anglaise,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d’intention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langue pour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chaque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audio.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Contient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~500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enregistrements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langue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Audios variant de 5s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30s.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1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Donnees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363D1-FDD2-EC40-7846-6830D1EE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2323821"/>
            <a:ext cx="7509163" cy="39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metriques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2" y="2638044"/>
            <a:ext cx="854760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12848-E959-C53E-F4A2-AFEF180330C9}"/>
              </a:ext>
            </a:extLst>
          </p:cNvPr>
          <p:cNvSpPr txBox="1"/>
          <p:nvPr/>
        </p:nvSpPr>
        <p:spPr>
          <a:xfrm>
            <a:off x="2471280" y="2402794"/>
            <a:ext cx="749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Modèles de transcription:  WER(Word </a:t>
            </a:r>
            <a:r>
              <a:rPr lang="fr-FR" dirty="0" err="1"/>
              <a:t>Error</a:t>
            </a:r>
            <a:r>
              <a:rPr lang="fr-FR" dirty="0"/>
              <a:t> Rate)</a:t>
            </a:r>
          </a:p>
          <a:p>
            <a:endParaRPr lang="fr-FR" dirty="0"/>
          </a:p>
          <a:p>
            <a:r>
              <a:rPr lang="fr-FR" dirty="0"/>
              <a:t>Modèle de traduction: ROUGE et BLEU</a:t>
            </a:r>
          </a:p>
          <a:p>
            <a:endParaRPr lang="fr-FR" dirty="0"/>
          </a:p>
          <a:p>
            <a:r>
              <a:rPr lang="fr-FR" dirty="0"/>
              <a:t>Modèle de classification: Matrice de confusion, </a:t>
            </a:r>
            <a:r>
              <a:rPr lang="fr-FR" dirty="0" err="1"/>
              <a:t>accuracy</a:t>
            </a:r>
            <a:r>
              <a:rPr lang="fr-FR" dirty="0"/>
              <a:t>, per-</a:t>
            </a:r>
            <a:r>
              <a:rPr lang="fr-FR" dirty="0" err="1"/>
              <a:t>intant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, F1 score, Rappel</a:t>
            </a:r>
          </a:p>
        </p:txBody>
      </p:sp>
    </p:spTree>
    <p:extLst>
      <p:ext uri="{BB962C8B-B14F-4D97-AF65-F5344CB8AC3E}">
        <p14:creationId xmlns:p14="http://schemas.microsoft.com/office/powerpoint/2010/main" val="194193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827279" cy="144039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 et </a:t>
            </a:r>
            <a:r>
              <a:rPr lang="en-US" sz="24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resultats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n overview of Machine Learning pipeline and its importance">
            <a:extLst>
              <a:ext uri="{FF2B5EF4-FFF2-40B4-BE49-F238E27FC236}">
                <a16:creationId xmlns:a16="http://schemas.microsoft.com/office/drawing/2014/main" id="{EF237AC3-D513-6274-AD96-1B06C927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00" y="2796803"/>
            <a:ext cx="3928041" cy="12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1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2" y="2638044"/>
            <a:ext cx="773887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Pretraitement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Normalisation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audios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16kHz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Utilisation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librairie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Transformers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Huggingface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7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173387" y="3429000"/>
            <a:ext cx="4548263" cy="881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Première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Finetuning de Wave2Vec 2.0 pour faire de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classiffication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directement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sur les audios.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6E4F1-EC46-D668-A68F-F56B52B1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32" y="3078549"/>
            <a:ext cx="3402445" cy="1902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8043B-71B0-1F85-99FB-442472EA3F8F}"/>
              </a:ext>
            </a:extLst>
          </p:cNvPr>
          <p:cNvSpPr txBox="1"/>
          <p:nvPr/>
        </p:nvSpPr>
        <p:spPr>
          <a:xfrm>
            <a:off x="2207802" y="4310010"/>
            <a:ext cx="488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Très mauvais résultats: &lt;15% d’</a:t>
            </a:r>
            <a:r>
              <a:rPr lang="fr-FR" dirty="0" err="1"/>
              <a:t>accuracy</a:t>
            </a:r>
            <a:r>
              <a:rPr lang="fr-FR" dirty="0"/>
              <a:t> même sur l’anglais</a:t>
            </a:r>
          </a:p>
        </p:txBody>
      </p:sp>
    </p:spTree>
    <p:extLst>
      <p:ext uri="{BB962C8B-B14F-4D97-AF65-F5344CB8AC3E}">
        <p14:creationId xmlns:p14="http://schemas.microsoft.com/office/powerpoint/2010/main" val="218036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1CD28-1A64-5D75-3EF8-ED07EC2C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27" y="3084541"/>
            <a:ext cx="5503582" cy="1981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retenue: Utiliser un pipeline combinant plusieurs modèles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9F17E-2137-84DB-6278-D4DFE52B5552}"/>
              </a:ext>
            </a:extLst>
          </p:cNvPr>
          <p:cNvSpPr txBox="1"/>
          <p:nvPr/>
        </p:nvSpPr>
        <p:spPr>
          <a:xfrm>
            <a:off x="10153880" y="3921441"/>
            <a:ext cx="8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00B0F0"/>
                </a:solidFill>
              </a:rPr>
              <a:t>Classify</a:t>
            </a:r>
            <a:endParaRPr lang="fr-FR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7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1 de modèle de transcription: Wave2vec 2.0 base 960h</a:t>
            </a:r>
          </a:p>
          <a:p>
            <a:endParaRPr lang="fr-FR" dirty="0"/>
          </a:p>
          <a:p>
            <a:r>
              <a:rPr lang="fr-FR" dirty="0"/>
              <a:t>Excellents résultats sur l’anglais: WER de 0.1</a:t>
            </a:r>
          </a:p>
          <a:p>
            <a:endParaRPr lang="fr-FR" dirty="0"/>
          </a:p>
          <a:p>
            <a:r>
              <a:rPr lang="fr-FR" dirty="0"/>
              <a:t>…mais sur l’anglais uniquement.</a:t>
            </a:r>
          </a:p>
        </p:txBody>
      </p:sp>
      <p:pic>
        <p:nvPicPr>
          <p:cNvPr id="6146" name="Picture 2" descr="Wav2Vec2 - A Lazy Data Science Guide">
            <a:extLst>
              <a:ext uri="{FF2B5EF4-FFF2-40B4-BE49-F238E27FC236}">
                <a16:creationId xmlns:a16="http://schemas.microsoft.com/office/drawing/2014/main" id="{3EA707A5-E1D9-F7F7-42E8-5BC0409B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84" y="2910374"/>
            <a:ext cx="5357149" cy="27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0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2 de modèle de transcription: XLS-R (Cross-lingual Speech </a:t>
            </a:r>
            <a:r>
              <a:rPr lang="fr-FR" dirty="0" err="1"/>
              <a:t>Representation</a:t>
            </a:r>
            <a:r>
              <a:rPr lang="fr-FR" dirty="0"/>
              <a:t> Learning at </a:t>
            </a:r>
            <a:r>
              <a:rPr lang="fr-FR" dirty="0" err="1"/>
              <a:t>Scale</a:t>
            </a:r>
            <a:r>
              <a:rPr lang="fr-FR" dirty="0"/>
              <a:t>) version multilingue de Wave2Vec 2.0</a:t>
            </a:r>
          </a:p>
          <a:p>
            <a:endParaRPr lang="fr-FR" dirty="0"/>
          </a:p>
          <a:p>
            <a:r>
              <a:rPr lang="fr-FR" dirty="0"/>
              <a:t>Approche nécessitant un </a:t>
            </a:r>
            <a:r>
              <a:rPr lang="fr-FR" dirty="0" err="1"/>
              <a:t>finetuning</a:t>
            </a:r>
            <a:r>
              <a:rPr lang="fr-FR" dirty="0"/>
              <a:t> par langue…</a:t>
            </a:r>
          </a:p>
          <a:p>
            <a:endParaRPr lang="fr-FR" dirty="0"/>
          </a:p>
          <a:p>
            <a:r>
              <a:rPr lang="fr-FR" dirty="0"/>
              <a:t>Tentative sur le néerlandais:  WER de 9%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67273-30BA-F1E4-B53E-950F7CCD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71" y="3429000"/>
            <a:ext cx="5733384" cy="19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57C5-78C5-0073-4C66-F36798ED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5FB2F-0D8F-8C00-A40B-EEE4A1932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2AB914-D673-928D-8827-E1DDC006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F55955-D309-549B-6A4F-85DA674FA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90C1015-5EDD-0E79-9DC3-11712B495C2C}"/>
              </a:ext>
            </a:extLst>
          </p:cNvPr>
          <p:cNvSpPr txBox="1">
            <a:spLocks/>
          </p:cNvSpPr>
          <p:nvPr/>
        </p:nvSpPr>
        <p:spPr bwMode="black"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FF"/>
                </a:solidFill>
              </a:rPr>
              <a:t>Plan de la presentation</a:t>
            </a: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976ADF18-4671-6068-27AA-51AAEABFFDCB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Présentation du contexte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Revue de littérature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Méthodologie et données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Expérimentation et résultats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5) Travaux futurs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6) Conclusion</a:t>
            </a:r>
          </a:p>
          <a:p>
            <a:pPr marL="57150" defTabSz="914400">
              <a:spcBef>
                <a:spcPts val="1000"/>
              </a:spcBef>
              <a:buClr>
                <a:schemeClr val="accent2"/>
              </a:buClr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25"/>
    </mc:Choice>
    <mc:Fallback xmlns="">
      <p:transition spd="slow" advTm="37825"/>
    </mc:Fallback>
  </mc:AlternateContent>
  <p:extLst>
    <p:ext uri="{3A86A75C-4F4B-4683-9AE1-C65F6400EC91}">
      <p14:laserTraceLst xmlns:p14="http://schemas.microsoft.com/office/powerpoint/2010/main">
        <p14:tracePtLst>
          <p14:tracePt t="716" x="8337550" y="12700"/>
          <p14:tracePt t="727" x="8229600" y="76200"/>
          <p14:tracePt t="729" x="8185150" y="120650"/>
          <p14:tracePt t="739" x="8115300" y="165100"/>
          <p14:tracePt t="745" x="8039100" y="196850"/>
          <p14:tracePt t="760" x="7962900" y="266700"/>
          <p14:tracePt t="768" x="7918450" y="298450"/>
          <p14:tracePt t="776" x="7886700" y="311150"/>
          <p14:tracePt t="784" x="7861300" y="342900"/>
          <p14:tracePt t="792" x="7829550" y="355600"/>
          <p14:tracePt t="800" x="7816850" y="374650"/>
          <p14:tracePt t="808" x="7797800" y="387350"/>
          <p14:tracePt t="818" x="7785100" y="406400"/>
          <p14:tracePt t="825" x="7772400" y="406400"/>
          <p14:tracePt t="832" x="7772400" y="419100"/>
          <p14:tracePt t="840" x="7753350" y="419100"/>
          <p14:tracePt t="851" x="7753350" y="431800"/>
          <p14:tracePt t="865" x="7740650" y="431800"/>
          <p14:tracePt t="872" x="7740650" y="450850"/>
          <p14:tracePt t="904" x="7740650" y="463550"/>
          <p14:tracePt t="929" x="7740650" y="476250"/>
          <p14:tracePt t="945" x="7740650" y="495300"/>
          <p14:tracePt t="961" x="7740650" y="508000"/>
          <p14:tracePt t="970" x="7721600" y="520700"/>
          <p14:tracePt t="977" x="7708900" y="552450"/>
          <p14:tracePt t="988" x="7696200" y="596900"/>
          <p14:tracePt t="993" x="7677150" y="660400"/>
          <p14:tracePt t="1001" x="7651750" y="730250"/>
          <p14:tracePt t="1009" x="7620000" y="806450"/>
          <p14:tracePt t="1018" x="7543800" y="939800"/>
          <p14:tracePt t="1025" x="7518400" y="1003300"/>
          <p14:tracePt t="1033" x="7442200" y="1168400"/>
          <p14:tracePt t="1041" x="7397750" y="1225550"/>
          <p14:tracePt t="1051" x="7289800" y="1403350"/>
          <p14:tracePt t="1058" x="7213600" y="1511300"/>
          <p14:tracePt t="1065" x="7124700" y="1625600"/>
          <p14:tracePt t="1073" x="7023100" y="1746250"/>
          <p14:tracePt t="1085" x="6934200" y="1854200"/>
          <p14:tracePt t="1092" x="6870700" y="1898650"/>
          <p14:tracePt t="1098" x="6781800" y="1974850"/>
          <p14:tracePt t="1105" x="6756400" y="2019300"/>
          <p14:tracePt t="1118" x="6692900" y="2063750"/>
          <p14:tracePt t="1124" x="6635750" y="2108200"/>
          <p14:tracePt t="1129" x="6572250" y="2133600"/>
          <p14:tracePt t="1138" x="6546850" y="2152650"/>
          <p14:tracePt t="1146" x="6515100" y="2165350"/>
          <p14:tracePt t="1156" x="6483350" y="2165350"/>
          <p14:tracePt t="1162" x="6451600" y="2165350"/>
          <p14:tracePt t="1178" x="6438900" y="2165350"/>
          <p14:tracePt t="1189" x="6426200" y="2165350"/>
          <p14:tracePt t="1194" x="6407150" y="2152650"/>
          <p14:tracePt t="1203" x="6407150" y="2133600"/>
          <p14:tracePt t="1210" x="6394450" y="2108200"/>
          <p14:tracePt t="1716" x="6394450" y="2120900"/>
          <p14:tracePt t="1724" x="6394450" y="2133600"/>
          <p14:tracePt t="1732" x="6407150" y="2152650"/>
          <p14:tracePt t="1741" x="6407150" y="2165350"/>
          <p14:tracePt t="1751" x="6407150" y="2197100"/>
          <p14:tracePt t="1758" x="6426200" y="2209800"/>
          <p14:tracePt t="1772" x="6426200" y="2228850"/>
          <p14:tracePt t="1784" x="6438900" y="2228850"/>
          <p14:tracePt t="1790" x="6438900" y="2241550"/>
          <p14:tracePt t="1821" x="6438900" y="2254250"/>
          <p14:tracePt t="1854" x="6438900" y="2273300"/>
          <p14:tracePt t="1861" x="6426200" y="2273300"/>
          <p14:tracePt t="1877" x="6407150" y="2286000"/>
          <p14:tracePt t="1893" x="6394450" y="2298700"/>
          <p14:tracePt t="1925" x="6394450" y="2317750"/>
          <p14:tracePt t="1933" x="6381750" y="2317750"/>
          <p14:tracePt t="32820" x="6407150" y="2330450"/>
          <p14:tracePt t="32828" x="6438900" y="2362200"/>
          <p14:tracePt t="32839" x="6470650" y="2406650"/>
          <p14:tracePt t="32844" x="6502400" y="2438400"/>
          <p14:tracePt t="32853" x="6527800" y="2463800"/>
          <p14:tracePt t="32860" x="6648450" y="2571750"/>
          <p14:tracePt t="32872" x="6737350" y="2628900"/>
          <p14:tracePt t="32876" x="6845300" y="2705100"/>
          <p14:tracePt t="32884" x="6946900" y="2781300"/>
          <p14:tracePt t="32892" x="7099300" y="2851150"/>
          <p14:tracePt t="32901" x="7245350" y="2914650"/>
          <p14:tracePt t="32908" x="7397750" y="2971800"/>
          <p14:tracePt t="32916" x="7562850" y="3048000"/>
          <p14:tracePt t="32924" x="7708900" y="3105150"/>
          <p14:tracePt t="32935" x="7861300" y="3168650"/>
          <p14:tracePt t="32941" x="8007350" y="3257550"/>
          <p14:tracePt t="32950" x="8128000" y="3333750"/>
          <p14:tracePt t="32957" x="8204200" y="3378200"/>
          <p14:tracePt t="32968" x="8305800" y="3454400"/>
          <p14:tracePt t="32974" x="8413750" y="3511550"/>
          <p14:tracePt t="32982" x="8502650" y="3587750"/>
          <p14:tracePt t="32988" x="8591550" y="3644900"/>
          <p14:tracePt t="33001" x="8667750" y="3708400"/>
          <p14:tracePt t="33007" x="8737600" y="3765550"/>
          <p14:tracePt t="33015" x="8813800" y="3822700"/>
          <p14:tracePt t="33021" x="8877300" y="3886200"/>
          <p14:tracePt t="33034" x="8947150" y="3930650"/>
          <p14:tracePt t="33041" x="9010650" y="4006850"/>
          <p14:tracePt t="33049" x="9067800" y="4051300"/>
          <p14:tracePt t="33054" x="9131300" y="4108450"/>
          <p14:tracePt t="33072" x="9175750" y="4165600"/>
          <p14:tracePt t="33073" x="9201150" y="4229100"/>
          <p14:tracePt t="33077" x="9220200" y="4260850"/>
          <p14:tracePt t="33086" x="9245600" y="4305300"/>
          <p14:tracePt t="33093" x="9264650" y="4349750"/>
          <p14:tracePt t="33105" x="9277350" y="4394200"/>
          <p14:tracePt t="33109" x="9296400" y="4419600"/>
          <p14:tracePt t="33117" x="9296400" y="4451350"/>
          <p14:tracePt t="33125" x="9309100" y="4483100"/>
          <p14:tracePt t="33134" x="9309100" y="4514850"/>
          <p14:tracePt t="33141" x="9309100" y="4572000"/>
          <p14:tracePt t="33149" x="9309100" y="4584700"/>
          <p14:tracePt t="33157" x="9277350" y="4616450"/>
          <p14:tracePt t="33168" x="9264650" y="4648200"/>
          <p14:tracePt t="33175" x="9232900" y="4673600"/>
          <p14:tracePt t="33182" x="9201150" y="4705350"/>
          <p14:tracePt t="33190" x="9156700" y="4737100"/>
          <p14:tracePt t="33201" x="9131300" y="4768850"/>
          <p14:tracePt t="33207" x="9086850" y="4781550"/>
          <p14:tracePt t="33215" x="9042400" y="4813300"/>
          <p14:tracePt t="33222" x="8991600" y="4826000"/>
          <p14:tracePt t="33234" x="8947150" y="4838700"/>
          <p14:tracePt t="33240" x="8890000" y="4857750"/>
          <p14:tracePt t="33248" x="8845550" y="4870450"/>
          <p14:tracePt t="33254" x="8788400" y="4870450"/>
          <p14:tracePt t="33268" x="8737600" y="4883150"/>
          <p14:tracePt t="33274" x="8680450" y="4883150"/>
          <p14:tracePt t="33282" x="8623300" y="4883150"/>
          <p14:tracePt t="33287" x="8604250" y="4883150"/>
          <p14:tracePt t="33301" x="8559800" y="4883150"/>
          <p14:tracePt t="33305" x="8515350" y="4883150"/>
          <p14:tracePt t="33310" x="8470900" y="4883150"/>
          <p14:tracePt t="33319" x="8439150" y="4883150"/>
          <p14:tracePt t="33326" x="8426450" y="4883150"/>
          <p14:tracePt t="33335" x="8413750" y="4883150"/>
          <p14:tracePt t="33342" x="8394700" y="4870450"/>
          <p14:tracePt t="33350" x="8382000" y="4870450"/>
          <p14:tracePt t="33359" x="8369300" y="4870450"/>
          <p14:tracePt t="33383" x="8350250" y="4870450"/>
          <p14:tracePt t="33407" x="8337550" y="4870450"/>
          <p14:tracePt t="33423" x="8337550" y="4857750"/>
          <p14:tracePt t="33435" x="8324850" y="4857750"/>
          <p14:tracePt t="33448" x="8305800" y="4857750"/>
          <p14:tracePt t="33463" x="8293100" y="4857750"/>
          <p14:tracePt t="33472" x="8293100" y="4838700"/>
          <p14:tracePt t="33479" x="8280400" y="4838700"/>
          <p14:tracePt t="33504" x="8261350" y="4838700"/>
          <p14:tracePt t="33511" x="8261350" y="4826000"/>
          <p14:tracePt t="33520" x="8248650" y="4826000"/>
          <p14:tracePt t="33575" x="8248650" y="4813300"/>
          <p14:tracePt t="34532" x="8261350" y="4813300"/>
          <p14:tracePt t="35955" x="8280400" y="4813300"/>
          <p14:tracePt t="35963" x="8305800" y="4794250"/>
          <p14:tracePt t="35973" x="8350250" y="4768850"/>
          <p14:tracePt t="35979" x="8426450" y="4737100"/>
          <p14:tracePt t="35987" x="8502650" y="4705350"/>
          <p14:tracePt t="35995" x="8591550" y="4660900"/>
          <p14:tracePt t="36006" x="8667750" y="4629150"/>
          <p14:tracePt t="36011" x="8712200" y="4629150"/>
          <p14:tracePt t="36021" x="8769350" y="4603750"/>
          <p14:tracePt t="36027" x="8801100" y="4584700"/>
          <p14:tracePt t="36039" x="8845550" y="4584700"/>
          <p14:tracePt t="36043" x="8858250" y="4572000"/>
          <p14:tracePt t="36054" x="8877300" y="4572000"/>
          <p14:tracePt t="36059" x="8890000" y="4572000"/>
          <p14:tracePt t="36073" x="8902700" y="4572000"/>
          <p14:tracePt t="36087" x="8902700" y="4559300"/>
          <p14:tracePt t="36091" x="8921750" y="4559300"/>
          <p14:tracePt t="36123" x="8934450" y="4559300"/>
          <p14:tracePt t="36204" x="8947150" y="4559300"/>
          <p14:tracePt t="36421" x="8966200" y="4540250"/>
          <p14:tracePt t="36437" x="8978900" y="4514850"/>
          <p14:tracePt t="36445" x="9023350" y="4470400"/>
          <p14:tracePt t="36456" x="9131300" y="4330700"/>
          <p14:tracePt t="36461" x="9264650" y="4152900"/>
          <p14:tracePt t="36470" x="9474200" y="3898900"/>
          <p14:tracePt t="36477" x="9937750" y="3403600"/>
          <p14:tracePt t="36488" x="10128250" y="3200400"/>
          <p14:tracePt t="36493" x="10502900" y="2838450"/>
          <p14:tracePt t="36501" x="10699750" y="2692400"/>
          <p14:tracePt t="36509" x="11023600" y="2438400"/>
          <p14:tracePt t="36518" x="11131550" y="2362200"/>
          <p14:tracePt t="36525" x="11341100" y="2197100"/>
          <p14:tracePt t="36533" x="11518900" y="2076450"/>
          <p14:tracePt t="36541" x="11639550" y="2000250"/>
          <p14:tracePt t="36551" x="11728450" y="1943100"/>
          <p14:tracePt t="36767" x="11715750" y="1854200"/>
          <p14:tracePt t="36775" x="11671300" y="1733550"/>
          <p14:tracePt t="36783" x="11607800" y="1600200"/>
          <p14:tracePt t="36791" x="11550650" y="1447800"/>
          <p14:tracePt t="36801" x="11474450" y="1270000"/>
          <p14:tracePt t="36807" x="11398250" y="1136650"/>
          <p14:tracePt t="36816" x="11341100" y="1003300"/>
          <p14:tracePt t="36823" x="11296650" y="882650"/>
          <p14:tracePt t="36835" x="11252200" y="793750"/>
          <p14:tracePt t="36839" x="11220450" y="717550"/>
          <p14:tracePt t="36848" x="11163300" y="584200"/>
          <p14:tracePt t="36856" x="11118850" y="463550"/>
          <p14:tracePt t="36867" x="11099800" y="431800"/>
          <p14:tracePt t="36871" x="11055350" y="285750"/>
          <p14:tracePt t="36879" x="11042650" y="254000"/>
          <p14:tracePt t="36889" x="11042650" y="209550"/>
          <p14:tracePt t="36895" x="11010900" y="120650"/>
          <p14:tracePt t="36904" x="11010900" y="76200"/>
          <p14:tracePt t="36911" x="10998200" y="444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final de modèle de transcription: </a:t>
            </a:r>
            <a:r>
              <a:rPr lang="fr-FR" dirty="0" err="1"/>
              <a:t>Whisper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Fonctionne sur toutes les langues à la fois:  WER global de 48% avec </a:t>
            </a:r>
            <a:r>
              <a:rPr lang="fr-FR" dirty="0" err="1"/>
              <a:t>Whisper</a:t>
            </a:r>
            <a:r>
              <a:rPr lang="fr-FR" dirty="0"/>
              <a:t> </a:t>
            </a:r>
            <a:r>
              <a:rPr lang="fr-FR" dirty="0" err="1"/>
              <a:t>Tiny</a:t>
            </a:r>
            <a:endParaRPr lang="fr-FR" dirty="0"/>
          </a:p>
          <a:p>
            <a:endParaRPr lang="fr-FR" dirty="0"/>
          </a:p>
          <a:p>
            <a:r>
              <a:rPr lang="fr-FR" dirty="0"/>
              <a:t>Fonctionne mieux sur les langues à alphabet latin(anglais, espagnol, français,…):  WER &lt; 10%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0D151-99CC-AF7F-770D-B2AA553B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36" y="3633538"/>
            <a:ext cx="5890429" cy="15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de traduction:  </a:t>
            </a:r>
            <a:r>
              <a:rPr lang="fr-FR" dirty="0" err="1"/>
              <a:t>MarianMT</a:t>
            </a:r>
            <a:endParaRPr lang="fr-FR" dirty="0"/>
          </a:p>
          <a:p>
            <a:endParaRPr lang="fr-FR" dirty="0"/>
          </a:p>
          <a:p>
            <a:r>
              <a:rPr lang="fr-FR" dirty="0"/>
              <a:t>Fonctionne sur toutes les langues à la fois:  Scores BLEU et ROUGE de </a:t>
            </a:r>
            <a:r>
              <a:rPr lang="en-ZA" b="0" i="0" dirty="0">
                <a:effectLst/>
                <a:latin typeface="Arial" panose="020B0604020202020204" pitchFamily="34" charset="0"/>
              </a:rPr>
              <a:t>60.71</a:t>
            </a:r>
            <a:r>
              <a:rPr lang="fr-FR" dirty="0"/>
              <a:t>% et </a:t>
            </a:r>
            <a:r>
              <a:rPr lang="en-ZA" b="0" i="0" dirty="0">
                <a:effectLst/>
                <a:latin typeface="Arial" panose="020B0604020202020204" pitchFamily="34" charset="0"/>
              </a:rPr>
              <a:t>78.53</a:t>
            </a:r>
            <a:r>
              <a:rPr lang="fr-FR" dirty="0"/>
              <a:t>% respectivement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194" name="Picture 2" descr="Translation Icons - Free SVG &amp; PNG Translation Images - Noun ...">
            <a:extLst>
              <a:ext uri="{FF2B5EF4-FFF2-40B4-BE49-F238E27FC236}">
                <a16:creationId xmlns:a16="http://schemas.microsoft.com/office/drawing/2014/main" id="{B4090000-05E4-9E69-7919-E290412A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432" y="303616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FD34-5D42-7217-9364-6CFB618D4AB1}"/>
              </a:ext>
            </a:extLst>
          </p:cNvPr>
          <p:cNvSpPr txBox="1"/>
          <p:nvPr/>
        </p:nvSpPr>
        <p:spPr>
          <a:xfrm>
            <a:off x="1246909" y="3429000"/>
            <a:ext cx="506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de classification:  </a:t>
            </a:r>
            <a:r>
              <a:rPr lang="fr-FR" dirty="0" err="1"/>
              <a:t>JointBERT</a:t>
            </a:r>
            <a:r>
              <a:rPr lang="fr-FR" dirty="0"/>
              <a:t> </a:t>
            </a:r>
            <a:r>
              <a:rPr lang="fr-FR" dirty="0" err="1"/>
              <a:t>finetuned</a:t>
            </a:r>
            <a:endParaRPr lang="fr-FR" dirty="0"/>
          </a:p>
          <a:p>
            <a:endParaRPr lang="fr-FR" dirty="0"/>
          </a:p>
          <a:p>
            <a:r>
              <a:rPr lang="fr-FR" dirty="0"/>
              <a:t> Train validation test split de 70-15-15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10C68D0-1CE4-A302-5E8D-C8074092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40" y="2467827"/>
            <a:ext cx="4240802" cy="3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Experimentation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EB458-D6CE-33E5-6B22-12DA4C90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8" y="2614220"/>
            <a:ext cx="4443663" cy="3617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DBA03-59CE-6B2E-01C2-55FEB56A402A}"/>
              </a:ext>
            </a:extLst>
          </p:cNvPr>
          <p:cNvSpPr txBox="1"/>
          <p:nvPr/>
        </p:nvSpPr>
        <p:spPr>
          <a:xfrm>
            <a:off x="4038599" y="623181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Métriques par intention pour l’anglais</a:t>
            </a:r>
          </a:p>
        </p:txBody>
      </p:sp>
    </p:spTree>
    <p:extLst>
      <p:ext uri="{BB962C8B-B14F-4D97-AF65-F5344CB8AC3E}">
        <p14:creationId xmlns:p14="http://schemas.microsoft.com/office/powerpoint/2010/main" val="364879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827279" cy="144039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Travaux </a:t>
            </a:r>
            <a:r>
              <a:rPr lang="en-US" sz="24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futurs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en-CA" sz="1400" i="0" dirty="0" err="1">
                <a:solidFill>
                  <a:schemeClr val="bg1"/>
                </a:solidFill>
                <a:effectLst/>
              </a:rPr>
              <a:t>Implémentaion</a:t>
            </a:r>
            <a:r>
              <a:rPr lang="en-CA" sz="1400" i="0" dirty="0">
                <a:solidFill>
                  <a:schemeClr val="bg1"/>
                </a:solidFill>
                <a:effectLst/>
              </a:rPr>
              <a:t> du </a:t>
            </a:r>
            <a:r>
              <a:rPr lang="en-CA" sz="1400" i="0" dirty="0" err="1">
                <a:solidFill>
                  <a:schemeClr val="bg1"/>
                </a:solidFill>
                <a:effectLst/>
              </a:rPr>
              <a:t>modèle</a:t>
            </a:r>
            <a:r>
              <a:rPr lang="en-CA" sz="1400" i="0" dirty="0">
                <a:solidFill>
                  <a:schemeClr val="bg1"/>
                </a:solidFill>
                <a:effectLst/>
              </a:rPr>
              <a:t> dans </a:t>
            </a:r>
            <a:r>
              <a:rPr lang="en-CA" sz="1400" i="0" dirty="0" err="1">
                <a:solidFill>
                  <a:schemeClr val="bg1"/>
                </a:solidFill>
                <a:effectLst/>
              </a:rPr>
              <a:t>une</a:t>
            </a:r>
            <a:r>
              <a:rPr lang="en-CA" sz="1400" i="0" dirty="0">
                <a:solidFill>
                  <a:schemeClr val="bg1"/>
                </a:solidFill>
                <a:effectLst/>
              </a:rPr>
              <a:t> application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40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 Extension du </a:t>
            </a:r>
            <a:r>
              <a:rPr lang="en-CA" sz="1400" dirty="0" err="1">
                <a:solidFill>
                  <a:schemeClr val="bg1"/>
                </a:solidFill>
              </a:rPr>
              <a:t>modèle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à</a:t>
            </a:r>
            <a:r>
              <a:rPr lang="en-CA" sz="1400" dirty="0">
                <a:solidFill>
                  <a:schemeClr val="bg1"/>
                </a:solidFill>
              </a:rPr>
              <a:t> plus de </a:t>
            </a:r>
            <a:r>
              <a:rPr lang="en-CA" sz="1400" dirty="0" err="1">
                <a:solidFill>
                  <a:schemeClr val="bg1"/>
                </a:solidFill>
              </a:rPr>
              <a:t>langues</a:t>
            </a:r>
            <a:endParaRPr lang="en-CA" sz="14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CA" sz="140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 Obtention de </a:t>
            </a:r>
            <a:r>
              <a:rPr lang="en-CA" sz="1400" dirty="0" err="1">
                <a:solidFill>
                  <a:schemeClr val="bg1"/>
                </a:solidFill>
              </a:rPr>
              <a:t>métriques</a:t>
            </a:r>
            <a:r>
              <a:rPr lang="en-CA" sz="1400" dirty="0">
                <a:solidFill>
                  <a:schemeClr val="bg1"/>
                </a:solidFill>
              </a:rPr>
              <a:t> plus précises </a:t>
            </a:r>
            <a:r>
              <a:rPr lang="en-CA" sz="1400" dirty="0" err="1">
                <a:solidFill>
                  <a:schemeClr val="bg1"/>
                </a:solidFill>
              </a:rPr>
              <a:t>à</a:t>
            </a:r>
            <a:r>
              <a:rPr lang="en-CA" sz="1400" dirty="0">
                <a:solidFill>
                  <a:schemeClr val="bg1"/>
                </a:solidFill>
              </a:rPr>
              <a:t> des fins de recherche </a:t>
            </a:r>
            <a:endParaRPr lang="en-CA" sz="1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435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365BE-2C14-084F-AB47-DC5BBDED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BFFC9-AE52-03D6-8770-C15C1FC4C94D}"/>
              </a:ext>
            </a:extLst>
          </p:cNvPr>
          <p:cNvSpPr txBox="1"/>
          <p:nvPr/>
        </p:nvSpPr>
        <p:spPr>
          <a:xfrm>
            <a:off x="643466" y="2638044"/>
            <a:ext cx="624271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Belle expérience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initial atteint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Permis de mettre en application diverses notions de cours et d’approfondir des savoirs et savoir faire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3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1" y="2638044"/>
            <a:ext cx="523175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Contexte: Les interactions vocales jouent un rôle croissant dans les services bancaires, nécessitant une compréhension précise des intentions des clients, souvent dans différentes langues.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Free People Working on a Call Center Stock Photo">
            <a:extLst>
              <a:ext uri="{FF2B5EF4-FFF2-40B4-BE49-F238E27FC236}">
                <a16:creationId xmlns:a16="http://schemas.microsoft.com/office/drawing/2014/main" id="{2EAB0E67-DD19-DF81-3ACF-3D38CBBB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36" y="2638044"/>
            <a:ext cx="4380456" cy="29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11"/>
    </mc:Choice>
    <mc:Fallback xmlns="">
      <p:transition spd="slow" advTm="43111"/>
    </mc:Fallback>
  </mc:AlternateContent>
  <p:extLst>
    <p:ext uri="{3A86A75C-4F4B-4683-9AE1-C65F6400EC91}">
      <p14:laserTraceLst xmlns:p14="http://schemas.microsoft.com/office/powerpoint/2010/main">
        <p14:tracePtLst>
          <p14:tracePt t="42441" x="10160000" y="209550"/>
          <p14:tracePt t="42447" x="10217150" y="165100"/>
          <p14:tracePt t="42458" x="10280650" y="889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Objectif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2" y="2638044"/>
            <a:ext cx="363169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Objectif principal: Développer un modèle de détection d'intentions multilingues dans le domaine des services bancaires en utilisant le jeu de données MINDS-14.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Peut être utile dans des systèmes plus complexes comme les assistants vocaux,…</a:t>
            </a:r>
          </a:p>
        </p:txBody>
      </p:sp>
      <p:pic>
        <p:nvPicPr>
          <p:cNvPr id="2050" name="Picture 2" descr="Free Gray Wooden Computer Cubicles Inside Room Stock Photo">
            <a:extLst>
              <a:ext uri="{FF2B5EF4-FFF2-40B4-BE49-F238E27FC236}">
                <a16:creationId xmlns:a16="http://schemas.microsoft.com/office/drawing/2014/main" id="{A819A228-CE01-8EDA-DC06-898AE518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28" y="2638044"/>
            <a:ext cx="4821382" cy="27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8"/>
    </mc:Choice>
    <mc:Fallback xmlns="">
      <p:transition spd="slow" advTm="53148"/>
    </mc:Fallback>
  </mc:AlternateContent>
  <p:extLst>
    <p:ext uri="{3A86A75C-4F4B-4683-9AE1-C65F6400EC91}">
      <p14:laserTraceLst xmlns:p14="http://schemas.microsoft.com/office/powerpoint/2010/main">
        <p14:tracePtLst>
          <p14:tracePt t="1692" x="12052300" y="895350"/>
          <p14:tracePt t="1701" x="12014200" y="895350"/>
          <p14:tracePt t="1709" x="11957050" y="895350"/>
          <p14:tracePt t="1717" x="11861800" y="908050"/>
          <p14:tracePt t="1725" x="11728450" y="920750"/>
          <p14:tracePt t="1733" x="11595100" y="946150"/>
          <p14:tracePt t="1741" x="11449050" y="977900"/>
          <p14:tracePt t="1749" x="11290300" y="1003300"/>
          <p14:tracePt t="1757" x="11220450" y="1016000"/>
          <p14:tracePt t="1765" x="10979150" y="1066800"/>
          <p14:tracePt t="1773" x="10909300" y="1079500"/>
          <p14:tracePt t="1781" x="10788650" y="1098550"/>
          <p14:tracePt t="1789" x="10680700" y="1123950"/>
          <p14:tracePt t="1797" x="10636250" y="1130300"/>
          <p14:tracePt t="1805" x="10553700" y="1143000"/>
          <p14:tracePt t="1814" x="10477500" y="1162050"/>
          <p14:tracePt t="1821" x="10369550" y="1181100"/>
          <p14:tracePt t="1829" x="10299700" y="1193800"/>
          <p14:tracePt t="1837" x="10274300" y="1193800"/>
          <p14:tracePt t="1845" x="10217150" y="1206500"/>
          <p14:tracePt t="1853" x="10166350" y="1219200"/>
          <p14:tracePt t="1862" x="10134600" y="1231900"/>
          <p14:tracePt t="1870" x="10096500" y="1238250"/>
          <p14:tracePt t="1879" x="10064750" y="1250950"/>
          <p14:tracePt t="1885" x="10033000" y="1263650"/>
          <p14:tracePt t="1895" x="9988550" y="1282700"/>
          <p14:tracePt t="1902" x="9956800" y="1301750"/>
          <p14:tracePt t="1911" x="9918700" y="1320800"/>
          <p14:tracePt t="1918" x="9874250" y="1339850"/>
          <p14:tracePt t="1928" x="9829800" y="1352550"/>
          <p14:tracePt t="1933" x="9785350" y="1371600"/>
          <p14:tracePt t="1945" x="9709150" y="1409700"/>
          <p14:tracePt t="1950" x="9645650" y="1428750"/>
          <p14:tracePt t="1964" x="9582150" y="1460500"/>
          <p14:tracePt t="1967" x="9505950" y="1492250"/>
          <p14:tracePt t="1979" x="9429750" y="1517650"/>
          <p14:tracePt t="1984" x="9353550" y="1549400"/>
          <p14:tracePt t="1999" x="9194800" y="1606550"/>
          <p14:tracePt t="2006" x="9112250" y="1638300"/>
          <p14:tracePt t="2014" x="9048750" y="1657350"/>
          <p14:tracePt t="2022" x="8985250" y="1676400"/>
          <p14:tracePt t="2031" x="8953500" y="1682750"/>
          <p14:tracePt t="51332" x="9017000" y="1682750"/>
          <p14:tracePt t="51337" x="9099550" y="1682750"/>
          <p14:tracePt t="51346" x="9359900" y="1657350"/>
          <p14:tracePt t="51353" x="9626600" y="1651000"/>
          <p14:tracePt t="51362" x="9988550" y="1638300"/>
          <p14:tracePt t="51369" x="10699750" y="1638300"/>
          <p14:tracePt t="51379" x="11214100" y="1638300"/>
          <p14:tracePt t="51385" x="11753850" y="1663700"/>
          <p14:tracePt t="51395" x="12014200" y="1689100"/>
          <p14:tracePt t="51403" x="298450" y="2438400"/>
          <p14:tracePt t="51412" x="1270000" y="2628900"/>
          <p14:tracePt t="51417" x="2184400" y="2851150"/>
          <p14:tracePt t="51435" x="2749550" y="3035300"/>
          <p14:tracePt t="51442" x="3257550" y="3168650"/>
          <p14:tracePt t="51450" x="3657600" y="3257550"/>
          <p14:tracePt t="51458" x="3797300" y="3289300"/>
          <p14:tracePt t="51468" x="4273550" y="3359150"/>
          <p14:tracePt t="51474" x="4483100" y="3390900"/>
          <p14:tracePt t="51482" x="4660900" y="3390900"/>
          <p14:tracePt t="51490" x="4838700" y="3390900"/>
          <p14:tracePt t="51501" x="4927600" y="3390900"/>
          <p14:tracePt t="51691" x="5022850" y="3333750"/>
          <p14:tracePt t="51699" x="5168900" y="3244850"/>
          <p14:tracePt t="51707" x="5365750" y="3136900"/>
          <p14:tracePt t="51717" x="5600700" y="3003550"/>
          <p14:tracePt t="51723" x="6064250" y="2781300"/>
          <p14:tracePt t="51731" x="6337300" y="2673350"/>
          <p14:tracePt t="51739" x="6870700" y="2451100"/>
          <p14:tracePt t="51751" x="7397750" y="2273300"/>
          <p14:tracePt t="51755" x="7886700" y="2108200"/>
          <p14:tracePt t="51764" x="8096250" y="2044700"/>
          <p14:tracePt t="51771" x="8483600" y="1930400"/>
          <p14:tracePt t="51784" x="8604250" y="1898650"/>
          <p14:tracePt t="51788" x="8693150" y="1879600"/>
          <p14:tracePt t="51795" x="8845550" y="1835150"/>
          <p14:tracePt t="51803" x="8966200" y="1822450"/>
          <p14:tracePt t="51818" x="9042400" y="1809750"/>
          <p14:tracePt t="51821" x="9099550" y="1790700"/>
          <p14:tracePt t="51829" x="9144000" y="1778000"/>
          <p14:tracePt t="51835" x="9175750" y="1778000"/>
          <p14:tracePt t="51851" x="9188450" y="1778000"/>
          <p14:tracePt t="51852" x="9201150" y="1778000"/>
          <p14:tracePt t="51868" x="9220200" y="1778000"/>
          <p14:tracePt t="51876" x="9220200" y="1765300"/>
          <p14:tracePt t="51885" x="9201150" y="1746250"/>
          <p14:tracePt t="51892" x="9131300" y="1720850"/>
          <p14:tracePt t="51900" x="9023350" y="1689100"/>
          <p14:tracePt t="51908" x="8947150" y="1657350"/>
          <p14:tracePt t="51918" x="8845550" y="1612900"/>
          <p14:tracePt t="51924" x="8756650" y="1555750"/>
          <p14:tracePt t="51932" x="8648700" y="1511300"/>
          <p14:tracePt t="51940" x="8547100" y="1447800"/>
          <p14:tracePt t="51951" x="8470900" y="1390650"/>
          <p14:tracePt t="51956" x="8382000" y="1327150"/>
          <p14:tracePt t="51964" x="8324850" y="1282700"/>
          <p14:tracePt t="51972" x="8261350" y="1225550"/>
          <p14:tracePt t="51984" x="8204200" y="1181100"/>
          <p14:tracePt t="51988" x="8159750" y="1117600"/>
          <p14:tracePt t="51997" x="8128000" y="1073150"/>
          <p14:tracePt t="52004" x="8115300" y="1028700"/>
          <p14:tracePt t="52018" x="8115300" y="927100"/>
          <p14:tracePt t="52021" x="8128000" y="819150"/>
          <p14:tracePt t="52029" x="8293100" y="717550"/>
          <p14:tracePt t="52037" x="8737600" y="520700"/>
          <p14:tracePt t="52051" x="9232900" y="387350"/>
          <p14:tracePt t="52052" x="9906000" y="298450"/>
          <p14:tracePt t="52062" x="10248900" y="266700"/>
          <p14:tracePt t="52069" x="10864850" y="209550"/>
          <p14:tracePt t="52083" x="11055350" y="209550"/>
          <p14:tracePt t="52086" x="11188700" y="209550"/>
          <p14:tracePt t="52093" x="11277600" y="209550"/>
          <p14:tracePt t="52326" x="11277600" y="196850"/>
          <p14:tracePt t="52334" x="11277600" y="177800"/>
          <p14:tracePt t="52342" x="11264900" y="152400"/>
          <p14:tracePt t="52350" x="11252200" y="120650"/>
          <p14:tracePt t="52358" x="11220450" y="88900"/>
          <p14:tracePt t="52366" x="11176000" y="444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2) Revue de litterature</a:t>
            </a:r>
          </a:p>
        </p:txBody>
      </p:sp>
      <p:pic>
        <p:nvPicPr>
          <p:cNvPr id="4098" name="Picture 2" descr="Comment faire une revue littérature? – Master Cours">
            <a:extLst>
              <a:ext uri="{FF2B5EF4-FFF2-40B4-BE49-F238E27FC236}">
                <a16:creationId xmlns:a16="http://schemas.microsoft.com/office/drawing/2014/main" id="{355582A0-8690-FF97-6351-EB03AA947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30325" b="-1"/>
          <a:stretch/>
        </p:blipFill>
        <p:spPr bwMode="auto">
          <a:xfrm>
            <a:off x="5581816" y="10"/>
            <a:ext cx="66101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09"/>
    </mc:Choice>
    <mc:Fallback xmlns="">
      <p:transition spd="slow" advTm="37709"/>
    </mc:Fallback>
  </mc:AlternateContent>
  <p:extLst>
    <p:ext uri="{3A86A75C-4F4B-4683-9AE1-C65F6400EC91}">
      <p14:laserTraceLst xmlns:p14="http://schemas.microsoft.com/office/powerpoint/2010/main">
        <p14:tracePtLst>
          <p14:tracePt t="488" x="7874000" y="1511300"/>
          <p14:tracePt t="496" x="7772400" y="1466850"/>
          <p14:tracePt t="506" x="7620000" y="1435100"/>
          <p14:tracePt t="512" x="7423150" y="1390650"/>
          <p14:tracePt t="520" x="7143750" y="1346200"/>
          <p14:tracePt t="529" x="6800850" y="1270000"/>
          <p14:tracePt t="536" x="6394450" y="1212850"/>
          <p14:tracePt t="545" x="5664200" y="1104900"/>
          <p14:tracePt t="552" x="4813300" y="1028700"/>
          <p14:tracePt t="560" x="3930650" y="971550"/>
          <p14:tracePt t="568" x="3568700" y="971550"/>
          <p14:tracePt t="577" x="2838450" y="958850"/>
          <p14:tracePt t="585" x="1625600" y="958850"/>
          <p14:tracePt t="593" x="971550" y="958850"/>
          <p14:tracePt t="601" x="298450" y="1028700"/>
          <p14:tracePt t="617" x="12077700" y="1193800"/>
          <p14:tracePt t="627" x="11836400" y="1219200"/>
          <p14:tracePt t="633" x="11633200" y="1231900"/>
          <p14:tracePt t="644" x="11442700" y="1238250"/>
          <p14:tracePt t="649" x="11366500" y="1238250"/>
          <p14:tracePt t="658" x="11214100" y="1238250"/>
          <p14:tracePt t="665" x="11080750" y="1238250"/>
          <p14:tracePt t="673" x="10960100" y="1238250"/>
          <p14:tracePt t="681" x="10915650" y="1238250"/>
          <p14:tracePt t="689" x="10839450" y="1238250"/>
          <p14:tracePt t="697" x="10820400" y="1238250"/>
          <p14:tracePt t="706" x="10782300" y="1238250"/>
          <p14:tracePt t="713" x="10756900" y="1238250"/>
          <p14:tracePt t="728" x="10737850" y="1238250"/>
          <p14:tracePt t="739" x="10750550" y="1231900"/>
          <p14:tracePt t="745" x="10788650" y="1231900"/>
          <p14:tracePt t="753" x="10852150" y="1231900"/>
          <p14:tracePt t="761" x="10922000" y="1231900"/>
          <p14:tracePt t="769" x="11004550" y="1231900"/>
          <p14:tracePt t="777" x="11093450" y="1231900"/>
          <p14:tracePt t="785" x="11169650" y="1231900"/>
          <p14:tracePt t="793" x="11252200" y="1231900"/>
          <p14:tracePt t="801" x="11334750" y="1231900"/>
          <p14:tracePt t="809" x="11417300" y="1231900"/>
          <p14:tracePt t="817" x="11499850" y="1231900"/>
          <p14:tracePt t="826" x="11576050" y="1231900"/>
          <p14:tracePt t="834" x="11607800" y="1231900"/>
          <p14:tracePt t="842" x="11677650" y="1231900"/>
          <p14:tracePt t="850" x="11734800" y="1231900"/>
          <p14:tracePt t="858" x="11785600" y="1231900"/>
          <p14:tracePt t="866" x="11804650" y="1231900"/>
          <p14:tracePt t="875" x="11836400" y="1231900"/>
          <p14:tracePt t="882" x="11855450" y="1231900"/>
          <p14:tracePt t="892" x="11874500" y="1231900"/>
          <p14:tracePt t="898" x="11887200" y="1225550"/>
          <p14:tracePt t="909" x="11893550" y="1225550"/>
          <p14:tracePt t="914" x="11899900" y="1225550"/>
          <p14:tracePt t="925" x="11906250" y="1225550"/>
          <p14:tracePt t="954" x="11912600" y="1225550"/>
          <p14:tracePt t="1018" x="11906250" y="1225550"/>
          <p14:tracePt t="1043" x="11899900" y="1225550"/>
          <p14:tracePt t="1050" x="11893550" y="1225550"/>
          <p14:tracePt t="1066" x="11887200" y="1225550"/>
          <p14:tracePt t="1075" x="11874500" y="1225550"/>
          <p14:tracePt t="1083" x="11849100" y="1225550"/>
          <p14:tracePt t="1092" x="11779250" y="1231900"/>
          <p14:tracePt t="1099" x="11677650" y="1231900"/>
          <p14:tracePt t="1108" x="11563350" y="1238250"/>
          <p14:tracePt t="1115" x="11487150" y="1244600"/>
          <p14:tracePt t="1123" x="11366500" y="1244600"/>
          <p14:tracePt t="1131" x="11322050" y="1244600"/>
          <p14:tracePt t="1139" x="11233150" y="1244600"/>
          <p14:tracePt t="1147" x="11169650" y="1244600"/>
          <p14:tracePt t="1156" x="11112500" y="1244600"/>
          <p14:tracePt t="1163" x="11061700" y="1244600"/>
          <p14:tracePt t="1172" x="11017250" y="1244600"/>
          <p14:tracePt t="1179" x="10941050" y="1244600"/>
          <p14:tracePt t="1189" x="10852150" y="1244600"/>
          <p14:tracePt t="1195" x="10769600" y="1244600"/>
          <p14:tracePt t="1653" x="10756900" y="1244600"/>
          <p14:tracePt t="1661" x="10706100" y="1244600"/>
          <p14:tracePt t="1670" x="10636250" y="1244600"/>
          <p14:tracePt t="1678" x="10566400" y="1244600"/>
          <p14:tracePt t="1686" x="10490200" y="1238250"/>
          <p14:tracePt t="1693" x="10420350" y="1231900"/>
          <p14:tracePt t="1702" x="10350500" y="1231900"/>
          <p14:tracePt t="1709" x="10280650" y="1225550"/>
          <p14:tracePt t="1718" x="10134600" y="1212850"/>
          <p14:tracePt t="1726" x="10064750" y="1206500"/>
          <p14:tracePt t="1734" x="9823450" y="1193800"/>
          <p14:tracePt t="1742" x="9658350" y="1187450"/>
          <p14:tracePt t="1750" x="9486900" y="1181100"/>
          <p14:tracePt t="1758" x="9315450" y="1181100"/>
          <p14:tracePt t="1766" x="9245600" y="1181100"/>
          <p14:tracePt t="1775" x="9201150" y="1181100"/>
          <p14:tracePt t="1782" x="9099550" y="1181100"/>
          <p14:tracePt t="1791" x="9023350" y="1181100"/>
          <p14:tracePt t="1798" x="8966200" y="1181100"/>
          <p14:tracePt t="1806" x="8921750" y="1181100"/>
          <p14:tracePt t="1814" x="8883650" y="1181100"/>
          <p14:tracePt t="1823" x="8845550" y="1181100"/>
          <p14:tracePt t="1830" x="8813800" y="1181100"/>
          <p14:tracePt t="1839" x="8775700" y="1181100"/>
          <p14:tracePt t="1846" x="8743950" y="1174750"/>
          <p14:tracePt t="1856" x="8705850" y="1174750"/>
          <p14:tracePt t="1862" x="8667750" y="1174750"/>
          <p14:tracePt t="1872" x="8629650" y="1174750"/>
          <p14:tracePt t="1878" x="8591550" y="1174750"/>
          <p14:tracePt t="1889" x="8553450" y="1174750"/>
          <p14:tracePt t="1894" x="8515350" y="1174750"/>
          <p14:tracePt t="1906" x="8477250" y="1174750"/>
          <p14:tracePt t="1910" x="8445500" y="1181100"/>
          <p14:tracePt t="1923" x="8407400" y="1187450"/>
          <p14:tracePt t="1926" x="8375650" y="1200150"/>
          <p14:tracePt t="1939" x="8331200" y="1212850"/>
          <p14:tracePt t="1944" x="8293100" y="1219200"/>
          <p14:tracePt t="1956" x="8255000" y="1231900"/>
          <p14:tracePt t="1959" x="8216900" y="1244600"/>
          <p14:tracePt t="2625" x="8204200" y="1238250"/>
          <p14:tracePt t="2634" x="8197850" y="1231900"/>
          <p14:tracePt t="2642" x="8185150" y="1225550"/>
          <p14:tracePt t="2650" x="8172450" y="1219200"/>
          <p14:tracePt t="2658" x="8153400" y="1206500"/>
          <p14:tracePt t="2666" x="8128000" y="1200150"/>
          <p14:tracePt t="2675" x="8083550" y="1174750"/>
          <p14:tracePt t="2682" x="8039100" y="1162050"/>
          <p14:tracePt t="2691" x="7988300" y="1143000"/>
          <p14:tracePt t="2698" x="7937500" y="1123950"/>
          <p14:tracePt t="2706" x="7861300" y="1098550"/>
          <p14:tracePt t="2714" x="7778750" y="1073150"/>
          <p14:tracePt t="2722" x="7620000" y="1022350"/>
          <p14:tracePt t="2730" x="7569200" y="1003300"/>
          <p14:tracePt t="2739" x="7461250" y="965200"/>
          <p14:tracePt t="2746" x="7423150" y="952500"/>
          <p14:tracePt t="2755" x="7391400" y="946150"/>
          <p14:tracePt t="2762" x="7340600" y="927100"/>
          <p14:tracePt t="2770" x="7296150" y="908050"/>
          <p14:tracePt t="2778" x="7264400" y="895350"/>
          <p14:tracePt t="2786" x="7239000" y="882650"/>
          <p14:tracePt t="2794" x="7219950" y="869950"/>
          <p14:tracePt t="2803" x="7207250" y="857250"/>
          <p14:tracePt t="2811" x="7200900" y="850900"/>
          <p14:tracePt t="34628" x="7232650" y="850900"/>
          <p14:tracePt t="34635" x="7277100" y="838200"/>
          <p14:tracePt t="34643" x="7321550" y="819150"/>
          <p14:tracePt t="34651" x="7366000" y="800100"/>
          <p14:tracePt t="34659" x="7404100" y="787400"/>
          <p14:tracePt t="34667" x="7448550" y="762000"/>
          <p14:tracePt t="34675" x="7486650" y="742950"/>
          <p14:tracePt t="34683" x="7524750" y="723900"/>
          <p14:tracePt t="34692" x="7607300" y="679450"/>
          <p14:tracePt t="34699" x="7747000" y="596900"/>
          <p14:tracePt t="34708" x="7867650" y="527050"/>
          <p14:tracePt t="34715" x="7988300" y="457200"/>
          <p14:tracePt t="34725" x="8128000" y="381000"/>
          <p14:tracePt t="34731" x="8267700" y="298450"/>
          <p14:tracePt t="34741" x="8331200" y="260350"/>
          <p14:tracePt t="34747" x="8464550" y="184150"/>
          <p14:tracePt t="34758" x="8509000" y="158750"/>
          <p14:tracePt t="34763" x="8591550" y="114300"/>
          <p14:tracePt t="34775" x="8616950" y="95250"/>
          <p14:tracePt t="34779" x="8667750" y="57150"/>
          <p14:tracePt t="34791" x="8699500" y="38100"/>
          <p14:tracePt t="34795" x="8718550" y="19050"/>
          <p14:tracePt t="34808" x="8731250" y="0"/>
          <p14:tracePt t="34812" x="8737600" y="0"/>
          <p14:tracePt t="34825" x="8743950" y="0"/>
          <p14:tracePt t="34835" x="8750300" y="0"/>
          <p14:tracePt t="34851" x="8756650" y="0"/>
          <p14:tracePt t="34868" x="8763000" y="0"/>
          <p14:tracePt t="34892" x="8769350" y="0"/>
          <p14:tracePt t="34908" x="8775700" y="0"/>
          <p14:tracePt t="34916" x="8782050" y="0"/>
          <p14:tracePt t="34924" x="8801100" y="0"/>
          <p14:tracePt t="34932" x="8826500" y="0"/>
          <p14:tracePt t="34941" x="8877300" y="0"/>
          <p14:tracePt t="34948" x="8934450" y="0"/>
          <p14:tracePt t="34956" x="9010650" y="0"/>
          <p14:tracePt t="34964" x="9042400" y="0"/>
          <p14:tracePt t="34973" x="9105900" y="0"/>
          <p14:tracePt t="34980" x="9131300" y="0"/>
          <p14:tracePt t="34995" x="9163050" y="0"/>
          <p14:tracePt t="34998" x="9188450" y="0"/>
          <p14:tracePt t="35006" x="9207500" y="0"/>
          <p14:tracePt t="35012" x="9220200" y="0"/>
          <p14:tracePt t="35020" x="9226550" y="0"/>
          <p14:tracePt t="35029" x="9232900" y="0"/>
          <p14:tracePt t="35036" x="9239250" y="0"/>
          <p14:tracePt t="35052" x="9245600" y="0"/>
          <p14:tracePt t="35077" x="9251950" y="0"/>
          <p14:tracePt t="35084" x="9258300" y="0"/>
          <p14:tracePt t="35092" x="9271000" y="0"/>
          <p14:tracePt t="35101" x="9283700" y="0"/>
          <p14:tracePt t="35109" x="9290050" y="0"/>
          <p14:tracePt t="35117" x="9309100" y="0"/>
          <p14:tracePt t="35125" x="9315450" y="0"/>
          <p14:tracePt t="35133" x="9321800" y="0"/>
          <p14:tracePt t="35141" x="9334500" y="0"/>
          <p14:tracePt t="35149" x="9340850" y="0"/>
          <p14:tracePt t="35158" x="9347200" y="0"/>
          <p14:tracePt t="35165" x="9366250" y="0"/>
          <p14:tracePt t="35174" x="9378950" y="0"/>
          <p14:tracePt t="35181" x="9398000" y="0"/>
          <p14:tracePt t="35189" x="9423400" y="0"/>
          <p14:tracePt t="35197" x="9442450" y="0"/>
          <p14:tracePt t="35206" x="9467850" y="0"/>
          <p14:tracePt t="35213" x="9486900" y="0"/>
          <p14:tracePt t="35223" x="9499600" y="0"/>
          <p14:tracePt t="35229" x="9518650" y="0"/>
          <p14:tracePt t="35239" x="9531350" y="0"/>
          <p14:tracePt t="35246" x="9544050" y="0"/>
          <p14:tracePt t="35253" x="9550400" y="0"/>
          <p14:tracePt t="35262" x="9556750" y="0"/>
          <p14:tracePt t="35277" x="9563100" y="0"/>
          <p14:tracePt t="35301" x="9569450" y="0"/>
          <p14:tracePt t="35318" x="9582150" y="0"/>
          <p14:tracePt t="35334" x="9588500" y="0"/>
          <p14:tracePt t="35342" x="9594850" y="0"/>
          <p14:tracePt t="35350" x="9607550" y="0"/>
          <p14:tracePt t="35374" x="9613900" y="0"/>
          <p14:tracePt t="35414" x="9601200" y="6350"/>
          <p14:tracePt t="35423" x="9569450" y="31750"/>
          <p14:tracePt t="35430" x="9556750" y="44450"/>
          <p14:tracePt t="35439" x="9525000" y="69850"/>
          <p14:tracePt t="35446" x="9493250" y="101600"/>
          <p14:tracePt t="35456" x="9461500" y="127000"/>
          <p14:tracePt t="35462" x="9436100" y="152400"/>
          <p14:tracePt t="35472" x="9410700" y="177800"/>
          <p14:tracePt t="35479" x="9385300" y="203200"/>
          <p14:tracePt t="35487" x="9359900" y="222250"/>
          <p14:tracePt t="35495" x="9334500" y="247650"/>
          <p14:tracePt t="35503" x="9290050" y="292100"/>
          <p14:tracePt t="35511" x="9251950" y="311150"/>
          <p14:tracePt t="35518" x="9213850" y="342900"/>
          <p14:tracePt t="35527" x="9188450" y="349250"/>
          <p14:tracePt t="35535" x="9156700" y="368300"/>
          <p14:tracePt t="35543" x="9137650" y="374650"/>
          <p14:tracePt t="35551" x="9112250" y="381000"/>
          <p14:tracePt t="35559" x="9080500" y="387350"/>
          <p14:tracePt t="35567" x="9061450" y="393700"/>
          <p14:tracePt t="35575" x="9042400" y="400050"/>
          <p14:tracePt t="35583" x="9029700" y="400050"/>
          <p14:tracePt t="35591" x="9017000" y="400050"/>
          <p14:tracePt t="35599" x="9010650" y="393700"/>
          <p14:tracePt t="35608" x="9004300" y="381000"/>
          <p14:tracePt t="35615" x="8997950" y="368300"/>
          <p14:tracePt t="35625" x="8985250" y="355600"/>
          <p14:tracePt t="35631" x="8953500" y="323850"/>
          <p14:tracePt t="35641" x="8921750" y="311150"/>
          <p14:tracePt t="35647" x="8896350" y="304800"/>
          <p14:tracePt t="35658" x="8851900" y="298450"/>
          <p14:tracePt t="35663" x="8813800" y="298450"/>
          <p14:tracePt t="35675" x="8775700" y="298450"/>
          <p14:tracePt t="35679" x="8743950" y="298450"/>
          <p14:tracePt t="35691" x="8724900" y="298450"/>
          <p14:tracePt t="35695" x="8705850" y="298450"/>
          <p14:tracePt t="35708" x="8686800" y="298450"/>
          <p14:tracePt t="35712" x="8674100" y="298450"/>
          <p14:tracePt t="35728" x="8667750" y="304800"/>
          <p14:tracePt t="35744" x="8693150" y="298450"/>
          <p14:tracePt t="35752" x="8756650" y="273050"/>
          <p14:tracePt t="35760" x="8845550" y="241300"/>
          <p14:tracePt t="35768" x="8909050" y="222250"/>
          <p14:tracePt t="35776" x="9004300" y="177800"/>
          <p14:tracePt t="35784" x="9099550" y="139700"/>
          <p14:tracePt t="35792" x="9144000" y="120650"/>
          <p14:tracePt t="35800" x="9290050" y="57150"/>
          <p14:tracePt t="35808" x="9315450" y="38100"/>
          <p14:tracePt t="35816" x="9385300" y="6350"/>
          <p14:tracePt t="35825" x="9436100" y="0"/>
          <p14:tracePt t="35832" x="9448800" y="0"/>
          <p14:tracePt t="35841" x="9480550" y="0"/>
          <p14:tracePt t="35848" x="9499600" y="0"/>
          <p14:tracePt t="35858" x="9518650" y="0"/>
          <p14:tracePt t="35864" x="9531350" y="0"/>
          <p14:tracePt t="35875" x="9544050" y="0"/>
          <p14:tracePt t="35880" x="9550400" y="0"/>
          <p14:tracePt t="35891" x="9556750" y="0"/>
          <p14:tracePt t="35897" x="9563100" y="0"/>
          <p14:tracePt t="35908" x="9569450" y="0"/>
          <p14:tracePt t="35922" x="9575800" y="0"/>
          <p14:tracePt t="35929" x="9582150" y="0"/>
          <p14:tracePt t="35937" x="9588500" y="0"/>
          <p14:tracePt t="35945" x="9594850" y="0"/>
          <p14:tracePt t="35953" x="9601200" y="0"/>
          <p14:tracePt t="35961" x="9613900" y="0"/>
          <p14:tracePt t="35969" x="9632950" y="0"/>
          <p14:tracePt t="35977" x="9645650" y="0"/>
          <p14:tracePt t="35985" x="9664700" y="0"/>
          <p14:tracePt t="36242" x="10185400" y="234950"/>
          <p14:tracePt t="36250" x="10388600" y="374650"/>
          <p14:tracePt t="36261" x="10648950" y="552450"/>
          <p14:tracePt t="36266" x="10915650" y="749300"/>
          <p14:tracePt t="36275" x="11233150" y="965200"/>
          <p14:tracePt t="36285" x="11557000" y="1168400"/>
          <p14:tracePt t="36296" x="11899900" y="1365250"/>
          <p14:tracePt t="36309" x="685800" y="2241550"/>
          <p14:tracePt t="36316" x="1555750" y="2495550"/>
          <p14:tracePt t="36333" x="2438400" y="2673350"/>
          <p14:tracePt t="36334" x="2781300" y="2736850"/>
          <p14:tracePt t="36340" x="3498850" y="2825750"/>
          <p14:tracePt t="36572" x="3587750" y="2717800"/>
          <p14:tracePt t="36580" x="3752850" y="2584450"/>
          <p14:tracePt t="36590" x="3975100" y="2406650"/>
          <p14:tracePt t="36596" x="4216400" y="2228850"/>
          <p14:tracePt t="36606" x="4451350" y="2044700"/>
          <p14:tracePt t="36612" x="4673600" y="1866900"/>
          <p14:tracePt t="36620" x="4838700" y="1701800"/>
          <p14:tracePt t="36630" x="5168900" y="1371600"/>
          <p14:tracePt t="36636" x="5511800" y="1016000"/>
          <p14:tracePt t="36644" x="5854700" y="641350"/>
          <p14:tracePt t="36652" x="6216650" y="254000"/>
          <p14:tracePt t="36830" x="8769350" y="12700"/>
          <p14:tracePt t="36839" x="8680450" y="88900"/>
          <p14:tracePt t="36845" x="8559800" y="120650"/>
          <p14:tracePt t="36853" x="8439150" y="133350"/>
          <p14:tracePt t="36863" x="8413750" y="133350"/>
          <p14:tracePt t="36869" x="8293100" y="120650"/>
          <p14:tracePt t="36879" x="8261350" y="76200"/>
          <p14:tracePt t="36885" x="8261350" y="127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Revue de </a:t>
            </a:r>
            <a:r>
              <a:rPr lang="en-US" dirty="0" err="1"/>
              <a:t>litterature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1" y="2638044"/>
            <a:ext cx="596227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"Multilingual and Cross-Lingual Intent Detection from Spoken Data" par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Gerz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(2021)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du dataset MInDS-14 pour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détection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d'intentions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multilingue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couvrant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14 intentions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e-banking dans 14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Free wave waveform aural vector">
            <a:extLst>
              <a:ext uri="{FF2B5EF4-FFF2-40B4-BE49-F238E27FC236}">
                <a16:creationId xmlns:a16="http://schemas.microsoft.com/office/drawing/2014/main" id="{01D0C449-6ABE-9A7F-CA4F-55DA9F15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535" y="2656531"/>
            <a:ext cx="3078192" cy="25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20"/>
    </mc:Choice>
    <mc:Fallback xmlns="">
      <p:transition spd="slow" advTm="143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Revue de </a:t>
            </a:r>
            <a:r>
              <a:rPr lang="en-US" dirty="0" err="1"/>
              <a:t>litterature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1" y="2638044"/>
            <a:ext cx="4584699" cy="3827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"wav2vec 2.0: A Framework for Self-Supervised Learning of Speech Representations"  par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Baevski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(2020)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Meta AI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modèle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avancé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la reconnaissance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vocale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Apprentissage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Auto-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supervisé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audio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annotées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l'entraînement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Réduction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Nécessité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Annotées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Diminue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besoin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ensembles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coûteux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Idéal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les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Langues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Peu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Ressourcées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Particulièrement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efficace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les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avec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disponibles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Exceptionnelles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Rivalise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surpasse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approches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supervisées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certains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Conversion de la Parole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Précision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élevée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la transcription du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langage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parlé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écrit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1E1A8-A36C-F20F-A554-00455952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358" y="3084429"/>
            <a:ext cx="4673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30"/>
    </mc:Choice>
    <mc:Fallback xmlns="">
      <p:transition spd="slow" advTm="149530"/>
    </mc:Fallback>
  </mc:AlternateContent>
  <p:extLst>
    <p:ext uri="{3A86A75C-4F4B-4683-9AE1-C65F6400EC91}">
      <p14:laserTraceLst xmlns:p14="http://schemas.microsoft.com/office/powerpoint/2010/main">
        <p14:tracePtLst>
          <p14:tracePt t="1139" x="8229600" y="12700"/>
          <p14:tracePt t="1147" x="8051800" y="101600"/>
          <p14:tracePt t="1156" x="7874000" y="196850"/>
          <p14:tracePt t="1161" x="7696200" y="266700"/>
          <p14:tracePt t="1174" x="7531100" y="342900"/>
          <p14:tracePt t="1177" x="7454900" y="387350"/>
          <p14:tracePt t="1184" x="7321550" y="450850"/>
          <p14:tracePt t="1191" x="7200900" y="520700"/>
          <p14:tracePt t="1207" x="7080250" y="565150"/>
          <p14:tracePt t="1207" x="6858000" y="673100"/>
          <p14:tracePt t="1217" x="6737350" y="749300"/>
          <p14:tracePt t="1223" x="6692900" y="774700"/>
          <p14:tracePt t="1238" x="6591300" y="819150"/>
          <p14:tracePt t="1241" x="6483350" y="882650"/>
          <p14:tracePt t="1249" x="6381750" y="927100"/>
          <p14:tracePt t="1256" x="6305550" y="971550"/>
          <p14:tracePt t="1264" x="6216650" y="1016000"/>
          <p14:tracePt t="1273" x="6140450" y="1047750"/>
          <p14:tracePt t="1279" x="6064250" y="1073150"/>
          <p14:tracePt t="1288" x="6038850" y="1092200"/>
          <p14:tracePt t="1296" x="5943600" y="1117600"/>
          <p14:tracePt t="1305" x="5918200" y="1149350"/>
          <p14:tracePt t="1312" x="5842000" y="1181100"/>
          <p14:tracePt t="1320" x="5797550" y="1212850"/>
          <p14:tracePt t="1328" x="5740400" y="1257300"/>
          <p14:tracePt t="1338" x="5676900" y="1282700"/>
          <p14:tracePt t="1344" x="5619750" y="1346200"/>
          <p14:tracePt t="1352" x="5543550" y="1390650"/>
          <p14:tracePt t="1372" x="5410200" y="1479550"/>
          <p14:tracePt t="1376" x="5346700" y="1524000"/>
          <p14:tracePt t="1384" x="5334000" y="1536700"/>
          <p14:tracePt t="1392" x="5276850" y="1568450"/>
          <p14:tracePt t="1405" x="5257800" y="1581150"/>
          <p14:tracePt t="1408" x="5232400" y="1600200"/>
          <p14:tracePt t="1417" x="5213350" y="1612900"/>
          <p14:tracePt t="1424" x="5200650" y="1625600"/>
          <p14:tracePt t="1440" x="5181600" y="1625600"/>
          <p14:tracePt t="1456" x="5168900" y="1644650"/>
          <p14:tracePt t="1472" x="5137150" y="1644650"/>
          <p14:tracePt t="1473" x="5124450" y="1657350"/>
          <p14:tracePt t="1483" x="5092700" y="1676400"/>
          <p14:tracePt t="1488" x="5080000" y="1689100"/>
          <p14:tracePt t="1497" x="5048250" y="1701800"/>
          <p14:tracePt t="1506" x="5035550" y="1733550"/>
          <p14:tracePt t="1513" x="5022850" y="1746250"/>
          <p14:tracePt t="1521" x="5003800" y="1746250"/>
          <p14:tracePt t="12104" x="5022850" y="1746250"/>
          <p14:tracePt t="12112" x="5035550" y="1746250"/>
          <p14:tracePt t="12121" x="5048250" y="1746250"/>
          <p14:tracePt t="12128" x="5080000" y="1746250"/>
          <p14:tracePt t="12137" x="5111750" y="1733550"/>
          <p14:tracePt t="12145" x="5137150" y="1733550"/>
          <p14:tracePt t="12153" x="5156200" y="1733550"/>
          <p14:tracePt t="12160" x="5181600" y="1733550"/>
          <p14:tracePt t="12169" x="5200650" y="1733550"/>
          <p14:tracePt t="12177" x="5213350" y="1733550"/>
          <p14:tracePt t="12192" x="5232400" y="1733550"/>
          <p14:tracePt t="12203" x="5245100" y="1733550"/>
          <p14:tracePt t="12209" x="5257800" y="1733550"/>
          <p14:tracePt t="12219" x="5276850" y="1733550"/>
          <p14:tracePt t="12236" x="5302250" y="1733550"/>
          <p14:tracePt t="12252" x="5321300" y="1733550"/>
          <p14:tracePt t="12257" x="5334000" y="1733550"/>
          <p14:tracePt t="12273" x="5346700" y="1733550"/>
          <p14:tracePt t="12289" x="5365750" y="1733550"/>
          <p14:tracePt t="12321" x="5378450" y="1733550"/>
          <p14:tracePt t="12345" x="5391150" y="1733550"/>
          <p14:tracePt t="12378" x="5410200" y="1733550"/>
          <p14:tracePt t="12394" x="5422900" y="1733550"/>
          <p14:tracePt t="12796" x="5422900" y="1746250"/>
          <p14:tracePt t="12820" x="5435600" y="1746250"/>
          <p14:tracePt t="19286" x="5467350" y="1746250"/>
          <p14:tracePt t="19293" x="5543550" y="1746250"/>
          <p14:tracePt t="19302" x="5632450" y="1746250"/>
          <p14:tracePt t="19310" x="5721350" y="1746250"/>
          <p14:tracePt t="19322" x="5829300" y="1746250"/>
          <p14:tracePt t="19326" x="5918200" y="1746250"/>
          <p14:tracePt t="19335" x="6007100" y="1746250"/>
          <p14:tracePt t="19342" x="6083300" y="1746250"/>
          <p14:tracePt t="19355" x="6140450" y="1746250"/>
          <p14:tracePt t="19358" x="6292850" y="1746250"/>
          <p14:tracePt t="19367" x="6515100" y="1765300"/>
          <p14:tracePt t="19374" x="6648450" y="1778000"/>
          <p14:tracePt t="19388" x="6946900" y="1809750"/>
          <p14:tracePt t="19391" x="7232650" y="1835150"/>
          <p14:tracePt t="19400" x="7861300" y="1854200"/>
          <p14:tracePt t="19406" x="8413750" y="1866900"/>
          <p14:tracePt t="19421" x="9144000" y="1911350"/>
          <p14:tracePt t="19422" x="9994900" y="1943100"/>
          <p14:tracePt t="19430" x="10922000" y="2019300"/>
          <p14:tracePt t="19438" x="11880850" y="2076450"/>
          <p14:tracePt t="37555" x="12039600" y="1644650"/>
          <p14:tracePt t="37555" x="11880850" y="1327150"/>
          <p14:tracePt t="37555" x="11836400" y="1225550"/>
          <p14:tracePt t="37555" x="11728450" y="984250"/>
          <p14:tracePt t="37555" x="11671300" y="819150"/>
          <p14:tracePt t="37555" x="11626850" y="685800"/>
          <p14:tracePt t="37555" x="11595100" y="584200"/>
          <p14:tracePt t="37555" x="11595100" y="508000"/>
          <p14:tracePt t="37555" x="11595100" y="431800"/>
          <p14:tracePt t="37555" x="11595100" y="355600"/>
          <p14:tracePt t="37555" x="11595100" y="266700"/>
          <p14:tracePt t="37555" x="11595100" y="177800"/>
          <p14:tracePt t="37555" x="11595100" y="101600"/>
          <p14:tracePt t="37555" x="11595100" y="12700"/>
          <p14:tracePt t="37986" x="4470400" y="101600"/>
          <p14:tracePt t="37994" x="3498850" y="450850"/>
          <p14:tracePt t="38004" x="3136900" y="609600"/>
          <p14:tracePt t="38008" x="1790700" y="1212850"/>
          <p14:tracePt t="38014" x="1492250" y="1371600"/>
          <p14:tracePt t="38024" x="850900" y="1746250"/>
          <p14:tracePt t="38030" x="342900" y="2076450"/>
          <p14:tracePt t="38057" x="12109450" y="1930400"/>
          <p14:tracePt t="38062" x="12001500" y="2057400"/>
          <p14:tracePt t="38070" x="11906250" y="2159000"/>
          <p14:tracePt t="38078" x="11836400" y="2254250"/>
          <p14:tracePt t="38086" x="11811000" y="2292350"/>
          <p14:tracePt t="38094" x="11728450" y="2425700"/>
          <p14:tracePt t="38104" x="11684000" y="2501900"/>
          <p14:tracePt t="38110" x="11639550" y="2578100"/>
          <p14:tracePt t="38120" x="11595100" y="2660650"/>
          <p14:tracePt t="38126" x="11550650" y="2743200"/>
          <p14:tracePt t="38134" x="11512550" y="2832100"/>
          <p14:tracePt t="38142" x="11493500" y="2870200"/>
          <p14:tracePt t="38150" x="11468100" y="2952750"/>
          <p14:tracePt t="38159" x="11442700" y="3009900"/>
          <p14:tracePt t="38480" x="11391900" y="3009900"/>
          <p14:tracePt t="38488" x="11328400" y="3028950"/>
          <p14:tracePt t="38496" x="11188700" y="3067050"/>
          <p14:tracePt t="38504" x="10979150" y="3124200"/>
          <p14:tracePt t="38512" x="10731500" y="3200400"/>
          <p14:tracePt t="38520" x="10439400" y="3289300"/>
          <p14:tracePt t="38528" x="10306050" y="3333750"/>
          <p14:tracePt t="38536" x="10033000" y="3422650"/>
          <p14:tracePt t="38544" x="9804400" y="3511550"/>
          <p14:tracePt t="38552" x="9721850" y="3543300"/>
          <p14:tracePt t="38560" x="9569450" y="3613150"/>
          <p14:tracePt t="38568" x="9442450" y="3676650"/>
          <p14:tracePt t="38576" x="9340850" y="3733800"/>
          <p14:tracePt t="38584" x="9264650" y="3790950"/>
          <p14:tracePt t="38592" x="9201150" y="3854450"/>
          <p14:tracePt t="38601" x="9144000" y="3917950"/>
          <p14:tracePt t="38608" x="9105900" y="3987800"/>
          <p14:tracePt t="38617" x="9061450" y="4057650"/>
          <p14:tracePt t="38624" x="9036050" y="4133850"/>
          <p14:tracePt t="38634" x="9017000" y="4165600"/>
          <p14:tracePt t="38641" x="8991600" y="4235450"/>
          <p14:tracePt t="38651" x="8966200" y="4298950"/>
          <p14:tracePt t="38657" x="8934450" y="4394200"/>
          <p14:tracePt t="38667" x="8909050" y="4457700"/>
          <p14:tracePt t="38673" x="8890000" y="4514850"/>
          <p14:tracePt t="38681" x="8877300" y="4546600"/>
          <p14:tracePt t="38689" x="8839200" y="4641850"/>
          <p14:tracePt t="38697" x="8826500" y="4699000"/>
          <p14:tracePt t="38705" x="8820150" y="4724400"/>
          <p14:tracePt t="38713" x="8807450" y="4781550"/>
          <p14:tracePt t="38721" x="8801100" y="4819650"/>
          <p14:tracePt t="38729" x="8794750" y="4864100"/>
          <p14:tracePt t="38737" x="8788400" y="4895850"/>
          <p14:tracePt t="38745" x="8788400" y="4914900"/>
          <p14:tracePt t="38753" x="8788400" y="4933950"/>
          <p14:tracePt t="38761" x="8788400" y="4959350"/>
          <p14:tracePt t="38769" x="8788400" y="4972050"/>
          <p14:tracePt t="38777" x="8782050" y="4991100"/>
          <p14:tracePt t="38785" x="8782050" y="5010150"/>
          <p14:tracePt t="38793" x="8775700" y="5022850"/>
          <p14:tracePt t="38801" x="8769350" y="5041900"/>
          <p14:tracePt t="38809" x="8763000" y="5067300"/>
          <p14:tracePt t="38817" x="8750300" y="5092700"/>
          <p14:tracePt t="38825" x="8743950" y="5124450"/>
          <p14:tracePt t="38834" x="8731250" y="5162550"/>
          <p14:tracePt t="38841" x="8724900" y="5207000"/>
          <p14:tracePt t="38851" x="8712200" y="5245100"/>
          <p14:tracePt t="38858" x="8699500" y="5276850"/>
          <p14:tracePt t="38867" x="8680450" y="5321300"/>
          <p14:tracePt t="40585" x="8674100" y="5321300"/>
          <p14:tracePt t="40601" x="8667750" y="5321300"/>
          <p14:tracePt t="40619" x="8661400" y="5321300"/>
          <p14:tracePt t="41413" x="8661400" y="5327650"/>
          <p14:tracePt t="41429" x="8667750" y="5327650"/>
          <p14:tracePt t="41453" x="8667750" y="5334000"/>
          <p14:tracePt t="41477" x="8674100" y="5334000"/>
          <p14:tracePt t="41614" x="8680450" y="5340350"/>
          <p14:tracePt t="41646" x="8686800" y="5346700"/>
          <p14:tracePt t="41662" x="8686800" y="5353050"/>
          <p14:tracePt t="41702" x="8693150" y="5353050"/>
          <p14:tracePt t="41710" x="8693150" y="5359400"/>
          <p14:tracePt t="42313" x="8699500" y="5359400"/>
          <p14:tracePt t="42321" x="8705850" y="5353050"/>
          <p14:tracePt t="42330" x="8712200" y="5353050"/>
          <p14:tracePt t="42337" x="8718550" y="5353050"/>
          <p14:tracePt t="42345" x="8724900" y="5346700"/>
          <p14:tracePt t="42354" x="8731250" y="5340350"/>
          <p14:tracePt t="42361" x="8737600" y="5340350"/>
          <p14:tracePt t="42370" x="8743950" y="5334000"/>
          <p14:tracePt t="42378" x="8756650" y="5327650"/>
          <p14:tracePt t="42385" x="8769350" y="5321300"/>
          <p14:tracePt t="42393" x="8782050" y="5314950"/>
          <p14:tracePt t="42402" x="8794750" y="5302250"/>
          <p14:tracePt t="42410" x="8807450" y="5295900"/>
          <p14:tracePt t="42418" x="8826500" y="5283200"/>
          <p14:tracePt t="42426" x="8839200" y="5276850"/>
          <p14:tracePt t="42434" x="8864600" y="5264150"/>
          <p14:tracePt t="42442" x="8883650" y="5251450"/>
          <p14:tracePt t="42451" x="8890000" y="5245100"/>
          <p14:tracePt t="42458" x="8909050" y="5232400"/>
          <p14:tracePt t="42467" x="8940800" y="5213350"/>
          <p14:tracePt t="42474" x="8953500" y="5200650"/>
          <p14:tracePt t="42484" x="8972550" y="5181600"/>
          <p14:tracePt t="42490" x="8997950" y="5162550"/>
          <p14:tracePt t="42498" x="9017000" y="5143500"/>
          <p14:tracePt t="42506" x="9042400" y="5124450"/>
          <p14:tracePt t="42514" x="9067800" y="5105400"/>
          <p14:tracePt t="42522" x="9074150" y="5099050"/>
          <p14:tracePt t="42530" x="9093200" y="5086350"/>
          <p14:tracePt t="42538" x="9112250" y="5073650"/>
          <p14:tracePt t="42546" x="9118600" y="5067300"/>
          <p14:tracePt t="42554" x="9124950" y="5067300"/>
          <p14:tracePt t="42562" x="9131300" y="5060950"/>
          <p14:tracePt t="42570" x="9137650" y="5060950"/>
          <p14:tracePt t="42900" x="9150350" y="5060950"/>
          <p14:tracePt t="42908" x="9220200" y="5060950"/>
          <p14:tracePt t="42920" x="9315450" y="5060950"/>
          <p14:tracePt t="42924" x="9442450" y="5048250"/>
          <p14:tracePt t="42934" x="9556750" y="5029200"/>
          <p14:tracePt t="42940" x="9696450" y="5022850"/>
          <p14:tracePt t="42951" x="9842500" y="5010150"/>
          <p14:tracePt t="42956" x="10128250" y="4991100"/>
          <p14:tracePt t="42964" x="10274300" y="4991100"/>
          <p14:tracePt t="42972" x="10560050" y="4984750"/>
          <p14:tracePt t="42980" x="10845800" y="4984750"/>
          <p14:tracePt t="42989" x="11112500" y="4984750"/>
          <p14:tracePt t="42996" x="11588750" y="4984750"/>
          <p14:tracePt t="43005" x="11906250" y="4984750"/>
          <p14:tracePt t="48093" x="11582400" y="6781800"/>
          <p14:tracePt t="48105" x="10534650" y="6724650"/>
          <p14:tracePt t="48109" x="9829800" y="6661150"/>
          <p14:tracePt t="48123" x="9010650" y="6635750"/>
          <p14:tracePt t="48126" x="8128000" y="6616700"/>
          <p14:tracePt t="48137" x="7277100" y="6616700"/>
          <p14:tracePt t="48140" x="6394450" y="6616700"/>
          <p14:tracePt t="48153" x="6038850" y="6616700"/>
          <p14:tracePt t="48156" x="5302250" y="6661150"/>
          <p14:tracePt t="48164" x="5022850" y="6692900"/>
          <p14:tracePt t="48172" x="4540250" y="6737350"/>
          <p14:tracePt t="48180" x="4152900" y="6781800"/>
          <p14:tracePt t="48188" x="4019550" y="6813550"/>
          <p14:tracePt t="48196" x="3778250" y="6826250"/>
          <p14:tracePt t="48205" x="3733800" y="6845300"/>
          <p14:tracePt t="48212" x="3613150" y="6845300"/>
          <p14:tracePt t="48220" x="3498850" y="6845300"/>
          <p14:tracePt t="48534" x="3511550" y="6813550"/>
          <p14:tracePt t="48542" x="3556000" y="6756400"/>
          <p14:tracePt t="48551" x="3613150" y="6661150"/>
          <p14:tracePt t="48558" x="3765550" y="6470650"/>
          <p14:tracePt t="48573" x="3930650" y="6248400"/>
          <p14:tracePt t="48575" x="4108450" y="5994400"/>
          <p14:tracePt t="48584" x="4318000" y="5708650"/>
          <p14:tracePt t="48590" x="4540250" y="5422900"/>
          <p14:tracePt t="48598" x="4660900" y="5289550"/>
          <p14:tracePt t="48608" x="4883150" y="5048250"/>
          <p14:tracePt t="48614" x="5111750" y="4813300"/>
          <p14:tracePt t="48622" x="5321300" y="4616450"/>
          <p14:tracePt t="48630" x="5543550" y="4438650"/>
          <p14:tracePt t="48640" x="5765800" y="4260850"/>
          <p14:tracePt t="48646" x="5975350" y="4121150"/>
          <p14:tracePt t="48654" x="6064250" y="4076700"/>
          <p14:tracePt t="48662" x="6229350" y="3975100"/>
          <p14:tracePt t="48673" x="6350000" y="3898900"/>
          <p14:tracePt t="49056" x="6381750" y="3898900"/>
          <p14:tracePt t="49064" x="6438900" y="3898900"/>
          <p14:tracePt t="49072" x="6527800" y="3898900"/>
          <p14:tracePt t="49080" x="6616700" y="3911600"/>
          <p14:tracePt t="49090" x="6756400" y="3911600"/>
          <p14:tracePt t="49096" x="6889750" y="3911600"/>
          <p14:tracePt t="49104" x="6991350" y="3911600"/>
          <p14:tracePt t="49113" x="7232650" y="3911600"/>
          <p14:tracePt t="49123" x="7353300" y="3911600"/>
          <p14:tracePt t="49128" x="7543800" y="3911600"/>
          <p14:tracePt t="49137" x="7696200" y="3911600"/>
          <p14:tracePt t="49144" x="7740650" y="3911600"/>
          <p14:tracePt t="49156" x="7829550" y="3911600"/>
          <p14:tracePt t="49161" x="7905750" y="3930650"/>
          <p14:tracePt t="49169" x="7962900" y="3930650"/>
          <p14:tracePt t="49177" x="7994650" y="3930650"/>
          <p14:tracePt t="49189" x="8039100" y="3930650"/>
          <p14:tracePt t="49193" x="8070850" y="3943350"/>
          <p14:tracePt t="49201" x="8083550" y="3962400"/>
          <p14:tracePt t="49209" x="8115300" y="3975100"/>
          <p14:tracePt t="49223" x="8128000" y="3987800"/>
          <p14:tracePt t="49226" x="8159750" y="3987800"/>
          <p14:tracePt t="49234" x="8172450" y="4019550"/>
          <p14:tracePt t="49241" x="8185150" y="4019550"/>
          <p14:tracePt t="49256" x="8204200" y="4032250"/>
          <p14:tracePt t="49257" x="8216900" y="4051300"/>
          <p14:tracePt t="49267" x="8229600" y="4051300"/>
          <p14:tracePt t="49273" x="8248650" y="4064000"/>
          <p14:tracePt t="49298" x="8261350" y="4076700"/>
          <p14:tracePt t="49337" x="8280400" y="4076700"/>
          <p14:tracePt t="49369" x="8293100" y="4076700"/>
          <p14:tracePt t="49402" x="8305800" y="4076700"/>
          <p14:tracePt t="49482" x="8324850" y="4076700"/>
          <p14:tracePt t="51017" x="8337550" y="4076700"/>
          <p14:tracePt t="51403" x="8369300" y="4076700"/>
          <p14:tracePt t="51411" x="8394700" y="4076700"/>
          <p14:tracePt t="51422" x="8426450" y="4076700"/>
          <p14:tracePt t="51427" x="8470900" y="4076700"/>
          <p14:tracePt t="51435" x="8502650" y="4076700"/>
          <p14:tracePt t="51443" x="8547100" y="4076700"/>
          <p14:tracePt t="51456" x="8591550" y="4076700"/>
          <p14:tracePt t="51459" x="8623300" y="4076700"/>
          <p14:tracePt t="51468" x="8648700" y="4076700"/>
          <p14:tracePt t="51475" x="8712200" y="4076700"/>
          <p14:tracePt t="51489" x="8756650" y="4076700"/>
          <p14:tracePt t="51492" x="8801100" y="4051300"/>
          <p14:tracePt t="51501" x="8858250" y="4019550"/>
          <p14:tracePt t="51507" x="8934450" y="4006850"/>
          <p14:tracePt t="51523" x="9010650" y="3975100"/>
          <p14:tracePt t="51524" x="9086850" y="3943350"/>
          <p14:tracePt t="51531" x="9144000" y="3911600"/>
          <p14:tracePt t="51539" x="9175750" y="3911600"/>
          <p14:tracePt t="51547" x="9220200" y="3886200"/>
          <p14:tracePt t="51556" x="9245600" y="3867150"/>
          <p14:tracePt t="51563" x="9296400" y="3854450"/>
          <p14:tracePt t="51572" x="9309100" y="3854450"/>
          <p14:tracePt t="51579" x="9321800" y="3841750"/>
          <p14:tracePt t="51589" x="9340850" y="3841750"/>
          <p14:tracePt t="51596" x="9353550" y="3841750"/>
          <p14:tracePt t="51603" x="9353550" y="3822700"/>
          <p14:tracePt t="51644" x="9353550" y="3810000"/>
          <p14:tracePt t="51660" x="9321800" y="3797300"/>
          <p14:tracePt t="51671" x="9245600" y="3778250"/>
          <p14:tracePt t="51676" x="9201150" y="3778250"/>
          <p14:tracePt t="51687" x="9131300" y="3765550"/>
          <p14:tracePt t="51692" x="9067800" y="3752850"/>
          <p14:tracePt t="51703" x="8991600" y="3733800"/>
          <p14:tracePt t="51708" x="8921750" y="3733800"/>
          <p14:tracePt t="51720" x="8845550" y="3721100"/>
          <p14:tracePt t="51724" x="8788400" y="3721100"/>
          <p14:tracePt t="51737" x="8724900" y="3721100"/>
          <p14:tracePt t="51740" x="8693150" y="3721100"/>
          <p14:tracePt t="51753" x="8648700" y="3721100"/>
          <p14:tracePt t="51756" x="8604250" y="3721100"/>
          <p14:tracePt t="51764" x="8578850" y="3721100"/>
          <p14:tracePt t="51772" x="8547100" y="3721100"/>
          <p14:tracePt t="51780" x="8534400" y="3721100"/>
          <p14:tracePt t="51788" x="8515350" y="3721100"/>
          <p14:tracePt t="51797" x="8502650" y="3721100"/>
          <p14:tracePt t="51804" x="8483600" y="3733800"/>
          <p14:tracePt t="51813" x="8483600" y="3765550"/>
          <p14:tracePt t="51821" x="8470900" y="3797300"/>
          <p14:tracePt t="51828" x="8470900" y="3822700"/>
          <p14:tracePt t="51837" x="8470900" y="3854450"/>
          <p14:tracePt t="51845" x="8470900" y="3886200"/>
          <p14:tracePt t="51854" x="8502650" y="3911600"/>
          <p14:tracePt t="51861" x="8547100" y="3962400"/>
          <p14:tracePt t="51870" x="8591550" y="3987800"/>
          <p14:tracePt t="51877" x="8648700" y="4032250"/>
          <p14:tracePt t="51887" x="8724900" y="4064000"/>
          <p14:tracePt t="51893" x="8801100" y="4095750"/>
          <p14:tracePt t="51903" x="8890000" y="4121150"/>
          <p14:tracePt t="51909" x="8966200" y="4152900"/>
          <p14:tracePt t="51921" x="9055100" y="4152900"/>
          <p14:tracePt t="51925" x="9086850" y="4152900"/>
          <p14:tracePt t="51937" x="9144000" y="4165600"/>
          <p14:tracePt t="51941" x="9201150" y="4165600"/>
          <p14:tracePt t="51954" x="9232900" y="4165600"/>
          <p14:tracePt t="51957" x="9264650" y="4165600"/>
          <p14:tracePt t="51970" x="9296400" y="4165600"/>
          <p14:tracePt t="51973" x="9309100" y="4165600"/>
          <p14:tracePt t="51990" x="9321800" y="4165600"/>
          <p14:tracePt t="52003" x="9321800" y="4140200"/>
          <p14:tracePt t="52006" x="9321800" y="4121150"/>
          <p14:tracePt t="52021" x="9321800" y="4108450"/>
          <p14:tracePt t="52022" x="9309100" y="4076700"/>
          <p14:tracePt t="52030" x="9277350" y="4051300"/>
          <p14:tracePt t="52038" x="9232900" y="4019550"/>
          <p14:tracePt t="52046" x="9175750" y="4006850"/>
          <p14:tracePt t="52054" x="9131300" y="3987800"/>
          <p14:tracePt t="52062" x="9086850" y="3975100"/>
          <p14:tracePt t="52070" x="9055100" y="3975100"/>
          <p14:tracePt t="52078" x="9010650" y="3962400"/>
          <p14:tracePt t="52087" x="8966200" y="3962400"/>
          <p14:tracePt t="52094" x="8934450" y="3962400"/>
          <p14:tracePt t="52104" x="8902700" y="3962400"/>
          <p14:tracePt t="52110" x="8877300" y="3962400"/>
          <p14:tracePt t="52121" x="8858250" y="3962400"/>
          <p14:tracePt t="52137" x="8845550" y="3962400"/>
          <p14:tracePt t="52199" x="8858250" y="3975100"/>
          <p14:tracePt t="52222" x="8877300" y="3975100"/>
          <p14:tracePt t="52247" x="8877300" y="3987800"/>
          <p14:tracePt t="52295" x="8890000" y="3987800"/>
          <p14:tracePt t="52664" x="8877300" y="3987800"/>
          <p14:tracePt t="52672" x="8858250" y="3987800"/>
          <p14:tracePt t="52680" x="8832850" y="3987800"/>
          <p14:tracePt t="52688" x="8813800" y="3987800"/>
          <p14:tracePt t="52696" x="8788400" y="3987800"/>
          <p14:tracePt t="52706" x="8724900" y="3987800"/>
          <p14:tracePt t="52712" x="8680450" y="3987800"/>
          <p14:tracePt t="52720" x="8636000" y="3975100"/>
          <p14:tracePt t="52729" x="8591550" y="3975100"/>
          <p14:tracePt t="52739" x="8559800" y="3962400"/>
          <p14:tracePt t="52745" x="8534400" y="3962400"/>
          <p14:tracePt t="52753" x="8502650" y="3943350"/>
          <p14:tracePt t="52761" x="8470900" y="3930650"/>
          <p14:tracePt t="52773" x="8426450" y="3930650"/>
          <p14:tracePt t="52777" x="8413750" y="3911600"/>
          <p14:tracePt t="52785" x="8382000" y="3898900"/>
          <p14:tracePt t="52793" x="8369300" y="3886200"/>
          <p14:tracePt t="52806" x="8350250" y="3886200"/>
          <p14:tracePt t="52809" x="8337550" y="3867150"/>
          <p14:tracePt t="52818" x="8324850" y="3867150"/>
          <p14:tracePt t="52825" x="8324850" y="3854450"/>
          <p14:tracePt t="52840" x="8305800" y="3841750"/>
          <p14:tracePt t="52841" x="8305800" y="3822700"/>
          <p14:tracePt t="52857" x="8305800" y="3810000"/>
          <p14:tracePt t="52872" x="8305800" y="3778250"/>
          <p14:tracePt t="52874" x="8305800" y="3765550"/>
          <p14:tracePt t="52881" x="8305800" y="3752850"/>
          <p14:tracePt t="52889" x="8305800" y="3733800"/>
          <p14:tracePt t="52897" x="8305800" y="3721100"/>
          <p14:tracePt t="52913" x="8305800" y="3708400"/>
          <p14:tracePt t="52922" x="8305800" y="3689350"/>
          <p14:tracePt t="52946" x="8305800" y="3676650"/>
          <p14:tracePt t="53010" x="8324850" y="3657600"/>
          <p14:tracePt t="53052" x="8337550" y="3644900"/>
          <p14:tracePt t="53086" x="8350250" y="3644900"/>
          <p14:tracePt t="53243" x="8350250" y="3632200"/>
          <p14:tracePt t="53259" x="8369300" y="3632200"/>
          <p14:tracePt t="53291" x="8382000" y="3632200"/>
          <p14:tracePt t="53301" x="8382000" y="3613150"/>
          <p14:tracePt t="53322" x="8394700" y="3613150"/>
          <p14:tracePt t="53334" x="8394700" y="3600450"/>
          <p14:tracePt t="53339" x="8413750" y="3600450"/>
          <p14:tracePt t="53356" x="8426450" y="3600450"/>
          <p14:tracePt t="53363" x="8439150" y="3587750"/>
          <p14:tracePt t="53379" x="8458200" y="3568700"/>
          <p14:tracePt t="53395" x="8470900" y="3568700"/>
          <p14:tracePt t="53411" x="8470900" y="3556000"/>
          <p14:tracePt t="53428" x="8483600" y="3556000"/>
          <p14:tracePt t="53436" x="8483600" y="3543300"/>
          <p14:tracePt t="53501" x="8470900" y="3543300"/>
          <p14:tracePt t="53508" x="8458200" y="3543300"/>
          <p14:tracePt t="53540" x="8439150" y="3543300"/>
          <p14:tracePt t="53596" x="8439150" y="3556000"/>
          <p14:tracePt t="53613" x="8439150" y="3568700"/>
          <p14:tracePt t="53637" x="8458200" y="3587750"/>
          <p14:tracePt t="53654" x="8470900" y="3587750"/>
          <p14:tracePt t="53661" x="8483600" y="3587750"/>
          <p14:tracePt t="53670" x="8502650" y="3587750"/>
          <p14:tracePt t="53677" x="8515350" y="3587750"/>
          <p14:tracePt t="53687" x="8534400" y="3587750"/>
          <p14:tracePt t="53693" x="8547100" y="3587750"/>
          <p14:tracePt t="53709" x="8559800" y="3587750"/>
          <p14:tracePt t="53720" x="8559800" y="3568700"/>
          <p14:tracePt t="53725" x="8578850" y="3568700"/>
          <p14:tracePt t="53737" x="8578850" y="3556000"/>
          <p14:tracePt t="53741" x="8578850" y="3543300"/>
          <p14:tracePt t="53753" x="8578850" y="3524250"/>
          <p14:tracePt t="53770" x="8578850" y="3511550"/>
          <p14:tracePt t="53773" x="8559800" y="3511550"/>
          <p14:tracePt t="53781" x="8559800" y="3498850"/>
          <p14:tracePt t="53789" x="8547100" y="3498850"/>
          <p14:tracePt t="53813" x="8534400" y="3498850"/>
          <p14:tracePt t="53919" x="8534400" y="3511550"/>
          <p14:tracePt t="53935" x="8547100" y="3524250"/>
          <p14:tracePt t="53958" x="8547100" y="3543300"/>
          <p14:tracePt t="53968" x="8559800" y="3543300"/>
          <p14:tracePt t="53999" x="8559800" y="3556000"/>
          <p14:tracePt t="55943" x="8547100" y="3556000"/>
          <p14:tracePt t="55959" x="8515350" y="3556000"/>
          <p14:tracePt t="55973" x="8502650" y="3568700"/>
          <p14:tracePt t="55976" x="8483600" y="3568700"/>
          <p14:tracePt t="55985" x="8483600" y="3587750"/>
          <p14:tracePt t="55991" x="8470900" y="3587750"/>
          <p14:tracePt t="56006" x="8458200" y="3600450"/>
          <p14:tracePt t="56009" x="8439150" y="3613150"/>
          <p14:tracePt t="56018" x="8426450" y="3613150"/>
          <p14:tracePt t="56023" x="8426450" y="3632200"/>
          <p14:tracePt t="56038" x="8413750" y="3632200"/>
          <p14:tracePt t="56041" x="8413750" y="3644900"/>
          <p14:tracePt t="56056" x="8413750" y="3657600"/>
          <p14:tracePt t="56073" x="8413750" y="3676650"/>
          <p14:tracePt t="56088" x="8413750" y="3689350"/>
          <p14:tracePt t="56106" x="8426450" y="3708400"/>
          <p14:tracePt t="56120" x="8439150" y="3708400"/>
          <p14:tracePt t="56128" x="8458200" y="3721100"/>
          <p14:tracePt t="56152" x="8470900" y="3721100"/>
          <p14:tracePt t="56176" x="8483600" y="3721100"/>
          <p14:tracePt t="56241" x="8470900" y="3721100"/>
          <p14:tracePt t="56256" x="8458200" y="3721100"/>
          <p14:tracePt t="56265" x="8439150" y="3721100"/>
          <p14:tracePt t="56273" x="8426450" y="3721100"/>
          <p14:tracePt t="56284" x="8413750" y="3721100"/>
          <p14:tracePt t="56297" x="8394700" y="3721100"/>
          <p14:tracePt t="56436" x="8413750" y="3721100"/>
          <p14:tracePt t="56441" x="8426450" y="3721100"/>
          <p14:tracePt t="56469" x="8439150" y="3721100"/>
          <p14:tracePt t="56506" x="8458200" y="3721100"/>
          <p14:tracePt t="56674" x="8458200" y="3708400"/>
          <p14:tracePt t="56771" x="8458200" y="3689350"/>
          <p14:tracePt t="57118" x="8426450" y="3689350"/>
          <p14:tracePt t="57125" x="8394700" y="3689350"/>
          <p14:tracePt t="57137" x="8350250" y="3657600"/>
          <p14:tracePt t="57140" x="8305800" y="3644900"/>
          <p14:tracePt t="57154" x="8261350" y="3632200"/>
          <p14:tracePt t="57157" x="8216900" y="3613150"/>
          <p14:tracePt t="57169" x="8172450" y="3600450"/>
          <p14:tracePt t="57173" x="8115300" y="3587750"/>
          <p14:tracePt t="57181" x="8070850" y="3556000"/>
          <p14:tracePt t="57189" x="8026400" y="3556000"/>
          <p14:tracePt t="57197" x="7994650" y="3543300"/>
          <p14:tracePt t="57205" x="7950200" y="3524250"/>
          <p14:tracePt t="57213" x="7905750" y="3524250"/>
          <p14:tracePt t="57221" x="7874000" y="3511550"/>
          <p14:tracePt t="57229" x="7842250" y="3511550"/>
          <p14:tracePt t="57237" x="7829550" y="3511550"/>
          <p14:tracePt t="57245" x="7816850" y="3511550"/>
          <p14:tracePt t="57253" x="7797800" y="3511550"/>
          <p14:tracePt t="57270" x="7785100" y="3511550"/>
          <p14:tracePt t="57293" x="7772400" y="3511550"/>
          <p14:tracePt t="57304" x="7772400" y="3524250"/>
          <p14:tracePt t="57320" x="7772400" y="3543300"/>
          <p14:tracePt t="57325" x="7772400" y="3556000"/>
          <p14:tracePt t="57341" x="7772400" y="3568700"/>
          <p14:tracePt t="57357" x="7772400" y="3587750"/>
          <p14:tracePt t="57370" x="7785100" y="3600450"/>
          <p14:tracePt t="57373" x="7797800" y="3600450"/>
          <p14:tracePt t="57386" x="7816850" y="3600450"/>
          <p14:tracePt t="57390" x="7829550" y="3600450"/>
          <p14:tracePt t="57398" x="7842250" y="3613150"/>
          <p14:tracePt t="57406" x="7861300" y="3613150"/>
          <p14:tracePt t="57422" x="7874000" y="3613150"/>
          <p14:tracePt t="57438" x="7886700" y="3613150"/>
          <p14:tracePt t="57454" x="7905750" y="3613150"/>
          <p14:tracePt t="57478" x="7905750" y="3600450"/>
          <p14:tracePt t="57519" x="7905750" y="3587750"/>
          <p14:tracePt t="57538" x="7905750" y="3568700"/>
          <p14:tracePt t="57553" x="7886700" y="3568700"/>
          <p14:tracePt t="57558" x="7874000" y="3556000"/>
          <p14:tracePt t="57574" x="7861300" y="3556000"/>
          <p14:tracePt t="57587" x="7861300" y="3543300"/>
          <p14:tracePt t="57663" x="7861300" y="3556000"/>
          <p14:tracePt t="57671" x="7861300" y="3568700"/>
          <p14:tracePt t="57679" x="7874000" y="3587750"/>
          <p14:tracePt t="57687" x="7886700" y="3600450"/>
          <p14:tracePt t="57704" x="7905750" y="3632200"/>
          <p14:tracePt t="57711" x="7918450" y="3657600"/>
          <p14:tracePt t="57720" x="7918450" y="3676650"/>
          <p14:tracePt t="57727" x="7931150" y="3676650"/>
          <p14:tracePt t="57737" x="7931150" y="3689350"/>
          <p14:tracePt t="57743" x="7950200" y="3689350"/>
          <p14:tracePt t="57759" x="7950200" y="3708400"/>
          <p14:tracePt t="57771" x="7962900" y="3708400"/>
          <p14:tracePt t="57802" x="7962900" y="3689350"/>
          <p14:tracePt t="57808" x="7962900" y="3676650"/>
          <p14:tracePt t="57818" x="7962900" y="3657600"/>
          <p14:tracePt t="57823" x="7962900" y="3644900"/>
          <p14:tracePt t="57839" x="7962900" y="3632200"/>
          <p14:tracePt t="57841" x="7962900" y="3613150"/>
          <p14:tracePt t="57848" x="7962900" y="3600450"/>
          <p14:tracePt t="57856" x="7962900" y="3587750"/>
          <p14:tracePt t="57880" x="7962900" y="3568700"/>
          <p14:tracePt t="57968" x="7962900" y="3587750"/>
          <p14:tracePt t="57987" x="7950200" y="3600450"/>
          <p14:tracePt t="57992" x="7950200" y="3613150"/>
          <p14:tracePt t="58008" x="7931150" y="3632200"/>
          <p14:tracePt t="58024" x="7931150" y="3644900"/>
          <p14:tracePt t="58049" x="7931150" y="3657600"/>
          <p14:tracePt t="58354" x="7950200" y="3657600"/>
          <p14:tracePt t="58362" x="8115300" y="3613150"/>
          <p14:tracePt t="58370" x="8426450" y="3467100"/>
          <p14:tracePt t="58378" x="8801100" y="3314700"/>
          <p14:tracePt t="58386" x="9366250" y="3092450"/>
          <p14:tracePt t="58405" x="11550650" y="2387600"/>
          <p14:tracePt t="60089" x="11982450" y="450850"/>
          <p14:tracePt t="60089" x="11925300" y="330200"/>
          <p14:tracePt t="60089" x="11804650" y="101600"/>
          <p14:tracePt t="119277" x="12160250" y="850900"/>
          <p14:tracePt t="119277" x="12134850" y="793750"/>
          <p14:tracePt t="119277" x="12103100" y="749300"/>
          <p14:tracePt t="119277" x="12071350" y="704850"/>
          <p14:tracePt t="119277" x="12039600" y="641350"/>
          <p14:tracePt t="119277" x="12014200" y="609600"/>
          <p14:tracePt t="119277" x="12014200" y="596900"/>
          <p14:tracePt t="119277" x="11995150" y="584200"/>
          <p14:tracePt t="119277" x="11995150" y="565150"/>
          <p14:tracePt t="119277" x="11982450" y="552450"/>
          <p14:tracePt t="119277" x="11969750" y="539750"/>
          <p14:tracePt t="119277" x="11969750" y="520700"/>
          <p14:tracePt t="119277" x="11969750" y="508000"/>
          <p14:tracePt t="119277" x="11969750" y="476250"/>
          <p14:tracePt t="119277" x="11969750" y="450850"/>
          <p14:tracePt t="119277" x="11950700" y="419100"/>
          <p14:tracePt t="119277" x="11938000" y="387350"/>
          <p14:tracePt t="119277" x="11925300" y="355600"/>
          <p14:tracePt t="119277" x="11906250" y="330200"/>
          <p14:tracePt t="119277" x="11893550" y="266700"/>
          <p14:tracePt t="119277" x="11861800" y="222250"/>
          <p14:tracePt t="119277" x="11849100" y="152400"/>
          <p14:tracePt t="119277" x="11817350" y="101600"/>
          <p14:tracePt t="119277" x="11785600" y="44450"/>
          <p14:tracePt t="132769" x="12179300" y="266700"/>
          <p14:tracePt t="132775" x="12103100" y="196850"/>
          <p14:tracePt t="132782" x="11982450" y="57150"/>
          <p14:tracePt t="134578" x="12147550" y="1371600"/>
          <p14:tracePt t="134578" x="12115800" y="1346200"/>
          <p14:tracePt t="134578" x="12090400" y="1301750"/>
          <p14:tracePt t="134578" x="12071350" y="1257300"/>
          <p14:tracePt t="134578" x="12039600" y="1212850"/>
          <p14:tracePt t="134578" x="12039600" y="1193800"/>
          <p14:tracePt t="134578" x="12026900" y="1149350"/>
          <p14:tracePt t="134578" x="12014200" y="1104900"/>
          <p14:tracePt t="134578" x="11995150" y="1092200"/>
          <p14:tracePt t="134578" x="11995150" y="1060450"/>
          <p14:tracePt t="134578" x="11995150" y="1028700"/>
          <p14:tracePt t="134578" x="11982450" y="1016000"/>
          <p14:tracePt t="134578" x="11982450" y="984250"/>
          <p14:tracePt t="134578" x="11982450" y="958850"/>
          <p14:tracePt t="134578" x="11982450" y="927100"/>
          <p14:tracePt t="134578" x="11969750" y="895350"/>
          <p14:tracePt t="134578" x="11950700" y="850900"/>
          <p14:tracePt t="134578" x="11938000" y="806450"/>
          <p14:tracePt t="134578" x="11938000" y="749300"/>
          <p14:tracePt t="134578" x="11906250" y="685800"/>
          <p14:tracePt t="134578" x="11880850" y="641350"/>
          <p14:tracePt t="134578" x="11849100" y="565150"/>
          <p14:tracePt t="134578" x="11817350" y="495300"/>
          <p14:tracePt t="134578" x="11772900" y="406400"/>
          <p14:tracePt t="134578" x="11696700" y="266700"/>
          <p14:tracePt t="134578" x="11652250" y="165100"/>
          <p14:tracePt t="134578" x="11607800" y="31750"/>
          <p14:tracePt t="149530" x="12147550" y="1206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Revue de </a:t>
            </a:r>
            <a:r>
              <a:rPr lang="en-US" dirty="0" err="1"/>
              <a:t>litterature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1" y="2638044"/>
            <a:ext cx="4584699" cy="382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"Robust Speech Recognition via Large-Scale Weak Supervision"  par Radford et al. (2022)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Open AI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Avancée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significative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reconnaissance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vocale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Multilingue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Capable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reconnaître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traduire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plusieurs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Adaptabilité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Performant dans divers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environnements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acoustiques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avec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différents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accents.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Source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Disponible pour la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communauté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l'expérimentation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l'amélioration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Diverses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Utilisé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la transcription, la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traduction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l'assistance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vocale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177B4-8947-12B6-8205-F736CE53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690" y="2947736"/>
            <a:ext cx="5306046" cy="24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30"/>
    </mc:Choice>
    <mc:Fallback xmlns="">
      <p:transition spd="slow" advTm="149530"/>
    </mc:Fallback>
  </mc:AlternateContent>
  <p:extLst>
    <p:ext uri="{3A86A75C-4F4B-4683-9AE1-C65F6400EC91}">
      <p14:laserTraceLst xmlns:p14="http://schemas.microsoft.com/office/powerpoint/2010/main">
        <p14:tracePtLst>
          <p14:tracePt t="1139" x="8229600" y="12700"/>
          <p14:tracePt t="1147" x="8051800" y="101600"/>
          <p14:tracePt t="1156" x="7874000" y="196850"/>
          <p14:tracePt t="1161" x="7696200" y="266700"/>
          <p14:tracePt t="1174" x="7531100" y="342900"/>
          <p14:tracePt t="1177" x="7454900" y="387350"/>
          <p14:tracePt t="1184" x="7321550" y="450850"/>
          <p14:tracePt t="1191" x="7200900" y="520700"/>
          <p14:tracePt t="1207" x="7080250" y="565150"/>
          <p14:tracePt t="1207" x="6858000" y="673100"/>
          <p14:tracePt t="1217" x="6737350" y="749300"/>
          <p14:tracePt t="1223" x="6692900" y="774700"/>
          <p14:tracePt t="1238" x="6591300" y="819150"/>
          <p14:tracePt t="1241" x="6483350" y="882650"/>
          <p14:tracePt t="1249" x="6381750" y="927100"/>
          <p14:tracePt t="1256" x="6305550" y="971550"/>
          <p14:tracePt t="1264" x="6216650" y="1016000"/>
          <p14:tracePt t="1273" x="6140450" y="1047750"/>
          <p14:tracePt t="1279" x="6064250" y="1073150"/>
          <p14:tracePt t="1288" x="6038850" y="1092200"/>
          <p14:tracePt t="1296" x="5943600" y="1117600"/>
          <p14:tracePt t="1305" x="5918200" y="1149350"/>
          <p14:tracePt t="1312" x="5842000" y="1181100"/>
          <p14:tracePt t="1320" x="5797550" y="1212850"/>
          <p14:tracePt t="1328" x="5740400" y="1257300"/>
          <p14:tracePt t="1338" x="5676900" y="1282700"/>
          <p14:tracePt t="1344" x="5619750" y="1346200"/>
          <p14:tracePt t="1352" x="5543550" y="1390650"/>
          <p14:tracePt t="1372" x="5410200" y="1479550"/>
          <p14:tracePt t="1376" x="5346700" y="1524000"/>
          <p14:tracePt t="1384" x="5334000" y="1536700"/>
          <p14:tracePt t="1392" x="5276850" y="1568450"/>
          <p14:tracePt t="1405" x="5257800" y="1581150"/>
          <p14:tracePt t="1408" x="5232400" y="1600200"/>
          <p14:tracePt t="1417" x="5213350" y="1612900"/>
          <p14:tracePt t="1424" x="5200650" y="1625600"/>
          <p14:tracePt t="1440" x="5181600" y="1625600"/>
          <p14:tracePt t="1456" x="5168900" y="1644650"/>
          <p14:tracePt t="1472" x="5137150" y="1644650"/>
          <p14:tracePt t="1473" x="5124450" y="1657350"/>
          <p14:tracePt t="1483" x="5092700" y="1676400"/>
          <p14:tracePt t="1488" x="5080000" y="1689100"/>
          <p14:tracePt t="1497" x="5048250" y="1701800"/>
          <p14:tracePt t="1506" x="5035550" y="1733550"/>
          <p14:tracePt t="1513" x="5022850" y="1746250"/>
          <p14:tracePt t="1521" x="5003800" y="1746250"/>
          <p14:tracePt t="12104" x="5022850" y="1746250"/>
          <p14:tracePt t="12112" x="5035550" y="1746250"/>
          <p14:tracePt t="12121" x="5048250" y="1746250"/>
          <p14:tracePt t="12128" x="5080000" y="1746250"/>
          <p14:tracePt t="12137" x="5111750" y="1733550"/>
          <p14:tracePt t="12145" x="5137150" y="1733550"/>
          <p14:tracePt t="12153" x="5156200" y="1733550"/>
          <p14:tracePt t="12160" x="5181600" y="1733550"/>
          <p14:tracePt t="12169" x="5200650" y="1733550"/>
          <p14:tracePt t="12177" x="5213350" y="1733550"/>
          <p14:tracePt t="12192" x="5232400" y="1733550"/>
          <p14:tracePt t="12203" x="5245100" y="1733550"/>
          <p14:tracePt t="12209" x="5257800" y="1733550"/>
          <p14:tracePt t="12219" x="5276850" y="1733550"/>
          <p14:tracePt t="12236" x="5302250" y="1733550"/>
          <p14:tracePt t="12252" x="5321300" y="1733550"/>
          <p14:tracePt t="12257" x="5334000" y="1733550"/>
          <p14:tracePt t="12273" x="5346700" y="1733550"/>
          <p14:tracePt t="12289" x="5365750" y="1733550"/>
          <p14:tracePt t="12321" x="5378450" y="1733550"/>
          <p14:tracePt t="12345" x="5391150" y="1733550"/>
          <p14:tracePt t="12378" x="5410200" y="1733550"/>
          <p14:tracePt t="12394" x="5422900" y="1733550"/>
          <p14:tracePt t="12796" x="5422900" y="1746250"/>
          <p14:tracePt t="12820" x="5435600" y="1746250"/>
          <p14:tracePt t="19286" x="5467350" y="1746250"/>
          <p14:tracePt t="19293" x="5543550" y="1746250"/>
          <p14:tracePt t="19302" x="5632450" y="1746250"/>
          <p14:tracePt t="19310" x="5721350" y="1746250"/>
          <p14:tracePt t="19322" x="5829300" y="1746250"/>
          <p14:tracePt t="19326" x="5918200" y="1746250"/>
          <p14:tracePt t="19335" x="6007100" y="1746250"/>
          <p14:tracePt t="19342" x="6083300" y="1746250"/>
          <p14:tracePt t="19355" x="6140450" y="1746250"/>
          <p14:tracePt t="19358" x="6292850" y="1746250"/>
          <p14:tracePt t="19367" x="6515100" y="1765300"/>
          <p14:tracePt t="19374" x="6648450" y="1778000"/>
          <p14:tracePt t="19388" x="6946900" y="1809750"/>
          <p14:tracePt t="19391" x="7232650" y="1835150"/>
          <p14:tracePt t="19400" x="7861300" y="1854200"/>
          <p14:tracePt t="19406" x="8413750" y="1866900"/>
          <p14:tracePt t="19421" x="9144000" y="1911350"/>
          <p14:tracePt t="19422" x="9994900" y="1943100"/>
          <p14:tracePt t="19430" x="10922000" y="2019300"/>
          <p14:tracePt t="19438" x="11880850" y="2076450"/>
          <p14:tracePt t="37555" x="12039600" y="1644650"/>
          <p14:tracePt t="37555" x="11880850" y="1327150"/>
          <p14:tracePt t="37555" x="11836400" y="1225550"/>
          <p14:tracePt t="37555" x="11728450" y="984250"/>
          <p14:tracePt t="37555" x="11671300" y="819150"/>
          <p14:tracePt t="37555" x="11626850" y="685800"/>
          <p14:tracePt t="37555" x="11595100" y="584200"/>
          <p14:tracePt t="37555" x="11595100" y="508000"/>
          <p14:tracePt t="37555" x="11595100" y="431800"/>
          <p14:tracePt t="37555" x="11595100" y="355600"/>
          <p14:tracePt t="37555" x="11595100" y="266700"/>
          <p14:tracePt t="37555" x="11595100" y="177800"/>
          <p14:tracePt t="37555" x="11595100" y="101600"/>
          <p14:tracePt t="37555" x="11595100" y="12700"/>
          <p14:tracePt t="37986" x="4470400" y="101600"/>
          <p14:tracePt t="37994" x="3498850" y="450850"/>
          <p14:tracePt t="38004" x="3136900" y="609600"/>
          <p14:tracePt t="38008" x="1790700" y="1212850"/>
          <p14:tracePt t="38014" x="1492250" y="1371600"/>
          <p14:tracePt t="38024" x="850900" y="1746250"/>
          <p14:tracePt t="38030" x="342900" y="2076450"/>
          <p14:tracePt t="38057" x="12109450" y="1930400"/>
          <p14:tracePt t="38062" x="12001500" y="2057400"/>
          <p14:tracePt t="38070" x="11906250" y="2159000"/>
          <p14:tracePt t="38078" x="11836400" y="2254250"/>
          <p14:tracePt t="38086" x="11811000" y="2292350"/>
          <p14:tracePt t="38094" x="11728450" y="2425700"/>
          <p14:tracePt t="38104" x="11684000" y="2501900"/>
          <p14:tracePt t="38110" x="11639550" y="2578100"/>
          <p14:tracePt t="38120" x="11595100" y="2660650"/>
          <p14:tracePt t="38126" x="11550650" y="2743200"/>
          <p14:tracePt t="38134" x="11512550" y="2832100"/>
          <p14:tracePt t="38142" x="11493500" y="2870200"/>
          <p14:tracePt t="38150" x="11468100" y="2952750"/>
          <p14:tracePt t="38159" x="11442700" y="3009900"/>
          <p14:tracePt t="38480" x="11391900" y="3009900"/>
          <p14:tracePt t="38488" x="11328400" y="3028950"/>
          <p14:tracePt t="38496" x="11188700" y="3067050"/>
          <p14:tracePt t="38504" x="10979150" y="3124200"/>
          <p14:tracePt t="38512" x="10731500" y="3200400"/>
          <p14:tracePt t="38520" x="10439400" y="3289300"/>
          <p14:tracePt t="38528" x="10306050" y="3333750"/>
          <p14:tracePt t="38536" x="10033000" y="3422650"/>
          <p14:tracePt t="38544" x="9804400" y="3511550"/>
          <p14:tracePt t="38552" x="9721850" y="3543300"/>
          <p14:tracePt t="38560" x="9569450" y="3613150"/>
          <p14:tracePt t="38568" x="9442450" y="3676650"/>
          <p14:tracePt t="38576" x="9340850" y="3733800"/>
          <p14:tracePt t="38584" x="9264650" y="3790950"/>
          <p14:tracePt t="38592" x="9201150" y="3854450"/>
          <p14:tracePt t="38601" x="9144000" y="3917950"/>
          <p14:tracePt t="38608" x="9105900" y="3987800"/>
          <p14:tracePt t="38617" x="9061450" y="4057650"/>
          <p14:tracePt t="38624" x="9036050" y="4133850"/>
          <p14:tracePt t="38634" x="9017000" y="4165600"/>
          <p14:tracePt t="38641" x="8991600" y="4235450"/>
          <p14:tracePt t="38651" x="8966200" y="4298950"/>
          <p14:tracePt t="38657" x="8934450" y="4394200"/>
          <p14:tracePt t="38667" x="8909050" y="4457700"/>
          <p14:tracePt t="38673" x="8890000" y="4514850"/>
          <p14:tracePt t="38681" x="8877300" y="4546600"/>
          <p14:tracePt t="38689" x="8839200" y="4641850"/>
          <p14:tracePt t="38697" x="8826500" y="4699000"/>
          <p14:tracePt t="38705" x="8820150" y="4724400"/>
          <p14:tracePt t="38713" x="8807450" y="4781550"/>
          <p14:tracePt t="38721" x="8801100" y="4819650"/>
          <p14:tracePt t="38729" x="8794750" y="4864100"/>
          <p14:tracePt t="38737" x="8788400" y="4895850"/>
          <p14:tracePt t="38745" x="8788400" y="4914900"/>
          <p14:tracePt t="38753" x="8788400" y="4933950"/>
          <p14:tracePt t="38761" x="8788400" y="4959350"/>
          <p14:tracePt t="38769" x="8788400" y="4972050"/>
          <p14:tracePt t="38777" x="8782050" y="4991100"/>
          <p14:tracePt t="38785" x="8782050" y="5010150"/>
          <p14:tracePt t="38793" x="8775700" y="5022850"/>
          <p14:tracePt t="38801" x="8769350" y="5041900"/>
          <p14:tracePt t="38809" x="8763000" y="5067300"/>
          <p14:tracePt t="38817" x="8750300" y="5092700"/>
          <p14:tracePt t="38825" x="8743950" y="5124450"/>
          <p14:tracePt t="38834" x="8731250" y="5162550"/>
          <p14:tracePt t="38841" x="8724900" y="5207000"/>
          <p14:tracePt t="38851" x="8712200" y="5245100"/>
          <p14:tracePt t="38858" x="8699500" y="5276850"/>
          <p14:tracePt t="38867" x="8680450" y="5321300"/>
          <p14:tracePt t="40585" x="8674100" y="5321300"/>
          <p14:tracePt t="40601" x="8667750" y="5321300"/>
          <p14:tracePt t="40619" x="8661400" y="5321300"/>
          <p14:tracePt t="41413" x="8661400" y="5327650"/>
          <p14:tracePt t="41429" x="8667750" y="5327650"/>
          <p14:tracePt t="41453" x="8667750" y="5334000"/>
          <p14:tracePt t="41477" x="8674100" y="5334000"/>
          <p14:tracePt t="41614" x="8680450" y="5340350"/>
          <p14:tracePt t="41646" x="8686800" y="5346700"/>
          <p14:tracePt t="41662" x="8686800" y="5353050"/>
          <p14:tracePt t="41702" x="8693150" y="5353050"/>
          <p14:tracePt t="41710" x="8693150" y="5359400"/>
          <p14:tracePt t="42313" x="8699500" y="5359400"/>
          <p14:tracePt t="42321" x="8705850" y="5353050"/>
          <p14:tracePt t="42330" x="8712200" y="5353050"/>
          <p14:tracePt t="42337" x="8718550" y="5353050"/>
          <p14:tracePt t="42345" x="8724900" y="5346700"/>
          <p14:tracePt t="42354" x="8731250" y="5340350"/>
          <p14:tracePt t="42361" x="8737600" y="5340350"/>
          <p14:tracePt t="42370" x="8743950" y="5334000"/>
          <p14:tracePt t="42378" x="8756650" y="5327650"/>
          <p14:tracePt t="42385" x="8769350" y="5321300"/>
          <p14:tracePt t="42393" x="8782050" y="5314950"/>
          <p14:tracePt t="42402" x="8794750" y="5302250"/>
          <p14:tracePt t="42410" x="8807450" y="5295900"/>
          <p14:tracePt t="42418" x="8826500" y="5283200"/>
          <p14:tracePt t="42426" x="8839200" y="5276850"/>
          <p14:tracePt t="42434" x="8864600" y="5264150"/>
          <p14:tracePt t="42442" x="8883650" y="5251450"/>
          <p14:tracePt t="42451" x="8890000" y="5245100"/>
          <p14:tracePt t="42458" x="8909050" y="5232400"/>
          <p14:tracePt t="42467" x="8940800" y="5213350"/>
          <p14:tracePt t="42474" x="8953500" y="5200650"/>
          <p14:tracePt t="42484" x="8972550" y="5181600"/>
          <p14:tracePt t="42490" x="8997950" y="5162550"/>
          <p14:tracePt t="42498" x="9017000" y="5143500"/>
          <p14:tracePt t="42506" x="9042400" y="5124450"/>
          <p14:tracePt t="42514" x="9067800" y="5105400"/>
          <p14:tracePt t="42522" x="9074150" y="5099050"/>
          <p14:tracePt t="42530" x="9093200" y="5086350"/>
          <p14:tracePt t="42538" x="9112250" y="5073650"/>
          <p14:tracePt t="42546" x="9118600" y="5067300"/>
          <p14:tracePt t="42554" x="9124950" y="5067300"/>
          <p14:tracePt t="42562" x="9131300" y="5060950"/>
          <p14:tracePt t="42570" x="9137650" y="5060950"/>
          <p14:tracePt t="42900" x="9150350" y="5060950"/>
          <p14:tracePt t="42908" x="9220200" y="5060950"/>
          <p14:tracePt t="42920" x="9315450" y="5060950"/>
          <p14:tracePt t="42924" x="9442450" y="5048250"/>
          <p14:tracePt t="42934" x="9556750" y="5029200"/>
          <p14:tracePt t="42940" x="9696450" y="5022850"/>
          <p14:tracePt t="42951" x="9842500" y="5010150"/>
          <p14:tracePt t="42956" x="10128250" y="4991100"/>
          <p14:tracePt t="42964" x="10274300" y="4991100"/>
          <p14:tracePt t="42972" x="10560050" y="4984750"/>
          <p14:tracePt t="42980" x="10845800" y="4984750"/>
          <p14:tracePt t="42989" x="11112500" y="4984750"/>
          <p14:tracePt t="42996" x="11588750" y="4984750"/>
          <p14:tracePt t="43005" x="11906250" y="4984750"/>
          <p14:tracePt t="48093" x="11582400" y="6781800"/>
          <p14:tracePt t="48105" x="10534650" y="6724650"/>
          <p14:tracePt t="48109" x="9829800" y="6661150"/>
          <p14:tracePt t="48123" x="9010650" y="6635750"/>
          <p14:tracePt t="48126" x="8128000" y="6616700"/>
          <p14:tracePt t="48137" x="7277100" y="6616700"/>
          <p14:tracePt t="48140" x="6394450" y="6616700"/>
          <p14:tracePt t="48153" x="6038850" y="6616700"/>
          <p14:tracePt t="48156" x="5302250" y="6661150"/>
          <p14:tracePt t="48164" x="5022850" y="6692900"/>
          <p14:tracePt t="48172" x="4540250" y="6737350"/>
          <p14:tracePt t="48180" x="4152900" y="6781800"/>
          <p14:tracePt t="48188" x="4019550" y="6813550"/>
          <p14:tracePt t="48196" x="3778250" y="6826250"/>
          <p14:tracePt t="48205" x="3733800" y="6845300"/>
          <p14:tracePt t="48212" x="3613150" y="6845300"/>
          <p14:tracePt t="48220" x="3498850" y="6845300"/>
          <p14:tracePt t="48534" x="3511550" y="6813550"/>
          <p14:tracePt t="48542" x="3556000" y="6756400"/>
          <p14:tracePt t="48551" x="3613150" y="6661150"/>
          <p14:tracePt t="48558" x="3765550" y="6470650"/>
          <p14:tracePt t="48573" x="3930650" y="6248400"/>
          <p14:tracePt t="48575" x="4108450" y="5994400"/>
          <p14:tracePt t="48584" x="4318000" y="5708650"/>
          <p14:tracePt t="48590" x="4540250" y="5422900"/>
          <p14:tracePt t="48598" x="4660900" y="5289550"/>
          <p14:tracePt t="48608" x="4883150" y="5048250"/>
          <p14:tracePt t="48614" x="5111750" y="4813300"/>
          <p14:tracePt t="48622" x="5321300" y="4616450"/>
          <p14:tracePt t="48630" x="5543550" y="4438650"/>
          <p14:tracePt t="48640" x="5765800" y="4260850"/>
          <p14:tracePt t="48646" x="5975350" y="4121150"/>
          <p14:tracePt t="48654" x="6064250" y="4076700"/>
          <p14:tracePt t="48662" x="6229350" y="3975100"/>
          <p14:tracePt t="48673" x="6350000" y="3898900"/>
          <p14:tracePt t="49056" x="6381750" y="3898900"/>
          <p14:tracePt t="49064" x="6438900" y="3898900"/>
          <p14:tracePt t="49072" x="6527800" y="3898900"/>
          <p14:tracePt t="49080" x="6616700" y="3911600"/>
          <p14:tracePt t="49090" x="6756400" y="3911600"/>
          <p14:tracePt t="49096" x="6889750" y="3911600"/>
          <p14:tracePt t="49104" x="6991350" y="3911600"/>
          <p14:tracePt t="49113" x="7232650" y="3911600"/>
          <p14:tracePt t="49123" x="7353300" y="3911600"/>
          <p14:tracePt t="49128" x="7543800" y="3911600"/>
          <p14:tracePt t="49137" x="7696200" y="3911600"/>
          <p14:tracePt t="49144" x="7740650" y="3911600"/>
          <p14:tracePt t="49156" x="7829550" y="3911600"/>
          <p14:tracePt t="49161" x="7905750" y="3930650"/>
          <p14:tracePt t="49169" x="7962900" y="3930650"/>
          <p14:tracePt t="49177" x="7994650" y="3930650"/>
          <p14:tracePt t="49189" x="8039100" y="3930650"/>
          <p14:tracePt t="49193" x="8070850" y="3943350"/>
          <p14:tracePt t="49201" x="8083550" y="3962400"/>
          <p14:tracePt t="49209" x="8115300" y="3975100"/>
          <p14:tracePt t="49223" x="8128000" y="3987800"/>
          <p14:tracePt t="49226" x="8159750" y="3987800"/>
          <p14:tracePt t="49234" x="8172450" y="4019550"/>
          <p14:tracePt t="49241" x="8185150" y="4019550"/>
          <p14:tracePt t="49256" x="8204200" y="4032250"/>
          <p14:tracePt t="49257" x="8216900" y="4051300"/>
          <p14:tracePt t="49267" x="8229600" y="4051300"/>
          <p14:tracePt t="49273" x="8248650" y="4064000"/>
          <p14:tracePt t="49298" x="8261350" y="4076700"/>
          <p14:tracePt t="49337" x="8280400" y="4076700"/>
          <p14:tracePt t="49369" x="8293100" y="4076700"/>
          <p14:tracePt t="49402" x="8305800" y="4076700"/>
          <p14:tracePt t="49482" x="8324850" y="4076700"/>
          <p14:tracePt t="51017" x="8337550" y="4076700"/>
          <p14:tracePt t="51403" x="8369300" y="4076700"/>
          <p14:tracePt t="51411" x="8394700" y="4076700"/>
          <p14:tracePt t="51422" x="8426450" y="4076700"/>
          <p14:tracePt t="51427" x="8470900" y="4076700"/>
          <p14:tracePt t="51435" x="8502650" y="4076700"/>
          <p14:tracePt t="51443" x="8547100" y="4076700"/>
          <p14:tracePt t="51456" x="8591550" y="4076700"/>
          <p14:tracePt t="51459" x="8623300" y="4076700"/>
          <p14:tracePt t="51468" x="8648700" y="4076700"/>
          <p14:tracePt t="51475" x="8712200" y="4076700"/>
          <p14:tracePt t="51489" x="8756650" y="4076700"/>
          <p14:tracePt t="51492" x="8801100" y="4051300"/>
          <p14:tracePt t="51501" x="8858250" y="4019550"/>
          <p14:tracePt t="51507" x="8934450" y="4006850"/>
          <p14:tracePt t="51523" x="9010650" y="3975100"/>
          <p14:tracePt t="51524" x="9086850" y="3943350"/>
          <p14:tracePt t="51531" x="9144000" y="3911600"/>
          <p14:tracePt t="51539" x="9175750" y="3911600"/>
          <p14:tracePt t="51547" x="9220200" y="3886200"/>
          <p14:tracePt t="51556" x="9245600" y="3867150"/>
          <p14:tracePt t="51563" x="9296400" y="3854450"/>
          <p14:tracePt t="51572" x="9309100" y="3854450"/>
          <p14:tracePt t="51579" x="9321800" y="3841750"/>
          <p14:tracePt t="51589" x="9340850" y="3841750"/>
          <p14:tracePt t="51596" x="9353550" y="3841750"/>
          <p14:tracePt t="51603" x="9353550" y="3822700"/>
          <p14:tracePt t="51644" x="9353550" y="3810000"/>
          <p14:tracePt t="51660" x="9321800" y="3797300"/>
          <p14:tracePt t="51671" x="9245600" y="3778250"/>
          <p14:tracePt t="51676" x="9201150" y="3778250"/>
          <p14:tracePt t="51687" x="9131300" y="3765550"/>
          <p14:tracePt t="51692" x="9067800" y="3752850"/>
          <p14:tracePt t="51703" x="8991600" y="3733800"/>
          <p14:tracePt t="51708" x="8921750" y="3733800"/>
          <p14:tracePt t="51720" x="8845550" y="3721100"/>
          <p14:tracePt t="51724" x="8788400" y="3721100"/>
          <p14:tracePt t="51737" x="8724900" y="3721100"/>
          <p14:tracePt t="51740" x="8693150" y="3721100"/>
          <p14:tracePt t="51753" x="8648700" y="3721100"/>
          <p14:tracePt t="51756" x="8604250" y="3721100"/>
          <p14:tracePt t="51764" x="8578850" y="3721100"/>
          <p14:tracePt t="51772" x="8547100" y="3721100"/>
          <p14:tracePt t="51780" x="8534400" y="3721100"/>
          <p14:tracePt t="51788" x="8515350" y="3721100"/>
          <p14:tracePt t="51797" x="8502650" y="3721100"/>
          <p14:tracePt t="51804" x="8483600" y="3733800"/>
          <p14:tracePt t="51813" x="8483600" y="3765550"/>
          <p14:tracePt t="51821" x="8470900" y="3797300"/>
          <p14:tracePt t="51828" x="8470900" y="3822700"/>
          <p14:tracePt t="51837" x="8470900" y="3854450"/>
          <p14:tracePt t="51845" x="8470900" y="3886200"/>
          <p14:tracePt t="51854" x="8502650" y="3911600"/>
          <p14:tracePt t="51861" x="8547100" y="3962400"/>
          <p14:tracePt t="51870" x="8591550" y="3987800"/>
          <p14:tracePt t="51877" x="8648700" y="4032250"/>
          <p14:tracePt t="51887" x="8724900" y="4064000"/>
          <p14:tracePt t="51893" x="8801100" y="4095750"/>
          <p14:tracePt t="51903" x="8890000" y="4121150"/>
          <p14:tracePt t="51909" x="8966200" y="4152900"/>
          <p14:tracePt t="51921" x="9055100" y="4152900"/>
          <p14:tracePt t="51925" x="9086850" y="4152900"/>
          <p14:tracePt t="51937" x="9144000" y="4165600"/>
          <p14:tracePt t="51941" x="9201150" y="4165600"/>
          <p14:tracePt t="51954" x="9232900" y="4165600"/>
          <p14:tracePt t="51957" x="9264650" y="4165600"/>
          <p14:tracePt t="51970" x="9296400" y="4165600"/>
          <p14:tracePt t="51973" x="9309100" y="4165600"/>
          <p14:tracePt t="51990" x="9321800" y="4165600"/>
          <p14:tracePt t="52003" x="9321800" y="4140200"/>
          <p14:tracePt t="52006" x="9321800" y="4121150"/>
          <p14:tracePt t="52021" x="9321800" y="4108450"/>
          <p14:tracePt t="52022" x="9309100" y="4076700"/>
          <p14:tracePt t="52030" x="9277350" y="4051300"/>
          <p14:tracePt t="52038" x="9232900" y="4019550"/>
          <p14:tracePt t="52046" x="9175750" y="4006850"/>
          <p14:tracePt t="52054" x="9131300" y="3987800"/>
          <p14:tracePt t="52062" x="9086850" y="3975100"/>
          <p14:tracePt t="52070" x="9055100" y="3975100"/>
          <p14:tracePt t="52078" x="9010650" y="3962400"/>
          <p14:tracePt t="52087" x="8966200" y="3962400"/>
          <p14:tracePt t="52094" x="8934450" y="3962400"/>
          <p14:tracePt t="52104" x="8902700" y="3962400"/>
          <p14:tracePt t="52110" x="8877300" y="3962400"/>
          <p14:tracePt t="52121" x="8858250" y="3962400"/>
          <p14:tracePt t="52137" x="8845550" y="3962400"/>
          <p14:tracePt t="52199" x="8858250" y="3975100"/>
          <p14:tracePt t="52222" x="8877300" y="3975100"/>
          <p14:tracePt t="52247" x="8877300" y="3987800"/>
          <p14:tracePt t="52295" x="8890000" y="3987800"/>
          <p14:tracePt t="52664" x="8877300" y="3987800"/>
          <p14:tracePt t="52672" x="8858250" y="3987800"/>
          <p14:tracePt t="52680" x="8832850" y="3987800"/>
          <p14:tracePt t="52688" x="8813800" y="3987800"/>
          <p14:tracePt t="52696" x="8788400" y="3987800"/>
          <p14:tracePt t="52706" x="8724900" y="3987800"/>
          <p14:tracePt t="52712" x="8680450" y="3987800"/>
          <p14:tracePt t="52720" x="8636000" y="3975100"/>
          <p14:tracePt t="52729" x="8591550" y="3975100"/>
          <p14:tracePt t="52739" x="8559800" y="3962400"/>
          <p14:tracePt t="52745" x="8534400" y="3962400"/>
          <p14:tracePt t="52753" x="8502650" y="3943350"/>
          <p14:tracePt t="52761" x="8470900" y="3930650"/>
          <p14:tracePt t="52773" x="8426450" y="3930650"/>
          <p14:tracePt t="52777" x="8413750" y="3911600"/>
          <p14:tracePt t="52785" x="8382000" y="3898900"/>
          <p14:tracePt t="52793" x="8369300" y="3886200"/>
          <p14:tracePt t="52806" x="8350250" y="3886200"/>
          <p14:tracePt t="52809" x="8337550" y="3867150"/>
          <p14:tracePt t="52818" x="8324850" y="3867150"/>
          <p14:tracePt t="52825" x="8324850" y="3854450"/>
          <p14:tracePt t="52840" x="8305800" y="3841750"/>
          <p14:tracePt t="52841" x="8305800" y="3822700"/>
          <p14:tracePt t="52857" x="8305800" y="3810000"/>
          <p14:tracePt t="52872" x="8305800" y="3778250"/>
          <p14:tracePt t="52874" x="8305800" y="3765550"/>
          <p14:tracePt t="52881" x="8305800" y="3752850"/>
          <p14:tracePt t="52889" x="8305800" y="3733800"/>
          <p14:tracePt t="52897" x="8305800" y="3721100"/>
          <p14:tracePt t="52913" x="8305800" y="3708400"/>
          <p14:tracePt t="52922" x="8305800" y="3689350"/>
          <p14:tracePt t="52946" x="8305800" y="3676650"/>
          <p14:tracePt t="53010" x="8324850" y="3657600"/>
          <p14:tracePt t="53052" x="8337550" y="3644900"/>
          <p14:tracePt t="53086" x="8350250" y="3644900"/>
          <p14:tracePt t="53243" x="8350250" y="3632200"/>
          <p14:tracePt t="53259" x="8369300" y="3632200"/>
          <p14:tracePt t="53291" x="8382000" y="3632200"/>
          <p14:tracePt t="53301" x="8382000" y="3613150"/>
          <p14:tracePt t="53322" x="8394700" y="3613150"/>
          <p14:tracePt t="53334" x="8394700" y="3600450"/>
          <p14:tracePt t="53339" x="8413750" y="3600450"/>
          <p14:tracePt t="53356" x="8426450" y="3600450"/>
          <p14:tracePt t="53363" x="8439150" y="3587750"/>
          <p14:tracePt t="53379" x="8458200" y="3568700"/>
          <p14:tracePt t="53395" x="8470900" y="3568700"/>
          <p14:tracePt t="53411" x="8470900" y="3556000"/>
          <p14:tracePt t="53428" x="8483600" y="3556000"/>
          <p14:tracePt t="53436" x="8483600" y="3543300"/>
          <p14:tracePt t="53501" x="8470900" y="3543300"/>
          <p14:tracePt t="53508" x="8458200" y="3543300"/>
          <p14:tracePt t="53540" x="8439150" y="3543300"/>
          <p14:tracePt t="53596" x="8439150" y="3556000"/>
          <p14:tracePt t="53613" x="8439150" y="3568700"/>
          <p14:tracePt t="53637" x="8458200" y="3587750"/>
          <p14:tracePt t="53654" x="8470900" y="3587750"/>
          <p14:tracePt t="53661" x="8483600" y="3587750"/>
          <p14:tracePt t="53670" x="8502650" y="3587750"/>
          <p14:tracePt t="53677" x="8515350" y="3587750"/>
          <p14:tracePt t="53687" x="8534400" y="3587750"/>
          <p14:tracePt t="53693" x="8547100" y="3587750"/>
          <p14:tracePt t="53709" x="8559800" y="3587750"/>
          <p14:tracePt t="53720" x="8559800" y="3568700"/>
          <p14:tracePt t="53725" x="8578850" y="3568700"/>
          <p14:tracePt t="53737" x="8578850" y="3556000"/>
          <p14:tracePt t="53741" x="8578850" y="3543300"/>
          <p14:tracePt t="53753" x="8578850" y="3524250"/>
          <p14:tracePt t="53770" x="8578850" y="3511550"/>
          <p14:tracePt t="53773" x="8559800" y="3511550"/>
          <p14:tracePt t="53781" x="8559800" y="3498850"/>
          <p14:tracePt t="53789" x="8547100" y="3498850"/>
          <p14:tracePt t="53813" x="8534400" y="3498850"/>
          <p14:tracePt t="53919" x="8534400" y="3511550"/>
          <p14:tracePt t="53935" x="8547100" y="3524250"/>
          <p14:tracePt t="53958" x="8547100" y="3543300"/>
          <p14:tracePt t="53968" x="8559800" y="3543300"/>
          <p14:tracePt t="53999" x="8559800" y="3556000"/>
          <p14:tracePt t="55943" x="8547100" y="3556000"/>
          <p14:tracePt t="55959" x="8515350" y="3556000"/>
          <p14:tracePt t="55973" x="8502650" y="3568700"/>
          <p14:tracePt t="55976" x="8483600" y="3568700"/>
          <p14:tracePt t="55985" x="8483600" y="3587750"/>
          <p14:tracePt t="55991" x="8470900" y="3587750"/>
          <p14:tracePt t="56006" x="8458200" y="3600450"/>
          <p14:tracePt t="56009" x="8439150" y="3613150"/>
          <p14:tracePt t="56018" x="8426450" y="3613150"/>
          <p14:tracePt t="56023" x="8426450" y="3632200"/>
          <p14:tracePt t="56038" x="8413750" y="3632200"/>
          <p14:tracePt t="56041" x="8413750" y="3644900"/>
          <p14:tracePt t="56056" x="8413750" y="3657600"/>
          <p14:tracePt t="56073" x="8413750" y="3676650"/>
          <p14:tracePt t="56088" x="8413750" y="3689350"/>
          <p14:tracePt t="56106" x="8426450" y="3708400"/>
          <p14:tracePt t="56120" x="8439150" y="3708400"/>
          <p14:tracePt t="56128" x="8458200" y="3721100"/>
          <p14:tracePt t="56152" x="8470900" y="3721100"/>
          <p14:tracePt t="56176" x="8483600" y="3721100"/>
          <p14:tracePt t="56241" x="8470900" y="3721100"/>
          <p14:tracePt t="56256" x="8458200" y="3721100"/>
          <p14:tracePt t="56265" x="8439150" y="3721100"/>
          <p14:tracePt t="56273" x="8426450" y="3721100"/>
          <p14:tracePt t="56284" x="8413750" y="3721100"/>
          <p14:tracePt t="56297" x="8394700" y="3721100"/>
          <p14:tracePt t="56436" x="8413750" y="3721100"/>
          <p14:tracePt t="56441" x="8426450" y="3721100"/>
          <p14:tracePt t="56469" x="8439150" y="3721100"/>
          <p14:tracePt t="56506" x="8458200" y="3721100"/>
          <p14:tracePt t="56674" x="8458200" y="3708400"/>
          <p14:tracePt t="56771" x="8458200" y="3689350"/>
          <p14:tracePt t="57118" x="8426450" y="3689350"/>
          <p14:tracePt t="57125" x="8394700" y="3689350"/>
          <p14:tracePt t="57137" x="8350250" y="3657600"/>
          <p14:tracePt t="57140" x="8305800" y="3644900"/>
          <p14:tracePt t="57154" x="8261350" y="3632200"/>
          <p14:tracePt t="57157" x="8216900" y="3613150"/>
          <p14:tracePt t="57169" x="8172450" y="3600450"/>
          <p14:tracePt t="57173" x="8115300" y="3587750"/>
          <p14:tracePt t="57181" x="8070850" y="3556000"/>
          <p14:tracePt t="57189" x="8026400" y="3556000"/>
          <p14:tracePt t="57197" x="7994650" y="3543300"/>
          <p14:tracePt t="57205" x="7950200" y="3524250"/>
          <p14:tracePt t="57213" x="7905750" y="3524250"/>
          <p14:tracePt t="57221" x="7874000" y="3511550"/>
          <p14:tracePt t="57229" x="7842250" y="3511550"/>
          <p14:tracePt t="57237" x="7829550" y="3511550"/>
          <p14:tracePt t="57245" x="7816850" y="3511550"/>
          <p14:tracePt t="57253" x="7797800" y="3511550"/>
          <p14:tracePt t="57270" x="7785100" y="3511550"/>
          <p14:tracePt t="57293" x="7772400" y="3511550"/>
          <p14:tracePt t="57304" x="7772400" y="3524250"/>
          <p14:tracePt t="57320" x="7772400" y="3543300"/>
          <p14:tracePt t="57325" x="7772400" y="3556000"/>
          <p14:tracePt t="57341" x="7772400" y="3568700"/>
          <p14:tracePt t="57357" x="7772400" y="3587750"/>
          <p14:tracePt t="57370" x="7785100" y="3600450"/>
          <p14:tracePt t="57373" x="7797800" y="3600450"/>
          <p14:tracePt t="57386" x="7816850" y="3600450"/>
          <p14:tracePt t="57390" x="7829550" y="3600450"/>
          <p14:tracePt t="57398" x="7842250" y="3613150"/>
          <p14:tracePt t="57406" x="7861300" y="3613150"/>
          <p14:tracePt t="57422" x="7874000" y="3613150"/>
          <p14:tracePt t="57438" x="7886700" y="3613150"/>
          <p14:tracePt t="57454" x="7905750" y="3613150"/>
          <p14:tracePt t="57478" x="7905750" y="3600450"/>
          <p14:tracePt t="57519" x="7905750" y="3587750"/>
          <p14:tracePt t="57538" x="7905750" y="3568700"/>
          <p14:tracePt t="57553" x="7886700" y="3568700"/>
          <p14:tracePt t="57558" x="7874000" y="3556000"/>
          <p14:tracePt t="57574" x="7861300" y="3556000"/>
          <p14:tracePt t="57587" x="7861300" y="3543300"/>
          <p14:tracePt t="57663" x="7861300" y="3556000"/>
          <p14:tracePt t="57671" x="7861300" y="3568700"/>
          <p14:tracePt t="57679" x="7874000" y="3587750"/>
          <p14:tracePt t="57687" x="7886700" y="3600450"/>
          <p14:tracePt t="57704" x="7905750" y="3632200"/>
          <p14:tracePt t="57711" x="7918450" y="3657600"/>
          <p14:tracePt t="57720" x="7918450" y="3676650"/>
          <p14:tracePt t="57727" x="7931150" y="3676650"/>
          <p14:tracePt t="57737" x="7931150" y="3689350"/>
          <p14:tracePt t="57743" x="7950200" y="3689350"/>
          <p14:tracePt t="57759" x="7950200" y="3708400"/>
          <p14:tracePt t="57771" x="7962900" y="3708400"/>
          <p14:tracePt t="57802" x="7962900" y="3689350"/>
          <p14:tracePt t="57808" x="7962900" y="3676650"/>
          <p14:tracePt t="57818" x="7962900" y="3657600"/>
          <p14:tracePt t="57823" x="7962900" y="3644900"/>
          <p14:tracePt t="57839" x="7962900" y="3632200"/>
          <p14:tracePt t="57841" x="7962900" y="3613150"/>
          <p14:tracePt t="57848" x="7962900" y="3600450"/>
          <p14:tracePt t="57856" x="7962900" y="3587750"/>
          <p14:tracePt t="57880" x="7962900" y="3568700"/>
          <p14:tracePt t="57968" x="7962900" y="3587750"/>
          <p14:tracePt t="57987" x="7950200" y="3600450"/>
          <p14:tracePt t="57992" x="7950200" y="3613150"/>
          <p14:tracePt t="58008" x="7931150" y="3632200"/>
          <p14:tracePt t="58024" x="7931150" y="3644900"/>
          <p14:tracePt t="58049" x="7931150" y="3657600"/>
          <p14:tracePt t="58354" x="7950200" y="3657600"/>
          <p14:tracePt t="58362" x="8115300" y="3613150"/>
          <p14:tracePt t="58370" x="8426450" y="3467100"/>
          <p14:tracePt t="58378" x="8801100" y="3314700"/>
          <p14:tracePt t="58386" x="9366250" y="3092450"/>
          <p14:tracePt t="58405" x="11550650" y="2387600"/>
          <p14:tracePt t="60089" x="11982450" y="450850"/>
          <p14:tracePt t="60089" x="11925300" y="330200"/>
          <p14:tracePt t="60089" x="11804650" y="101600"/>
          <p14:tracePt t="119277" x="12160250" y="850900"/>
          <p14:tracePt t="119277" x="12134850" y="793750"/>
          <p14:tracePt t="119277" x="12103100" y="749300"/>
          <p14:tracePt t="119277" x="12071350" y="704850"/>
          <p14:tracePt t="119277" x="12039600" y="641350"/>
          <p14:tracePt t="119277" x="12014200" y="609600"/>
          <p14:tracePt t="119277" x="12014200" y="596900"/>
          <p14:tracePt t="119277" x="11995150" y="584200"/>
          <p14:tracePt t="119277" x="11995150" y="565150"/>
          <p14:tracePt t="119277" x="11982450" y="552450"/>
          <p14:tracePt t="119277" x="11969750" y="539750"/>
          <p14:tracePt t="119277" x="11969750" y="520700"/>
          <p14:tracePt t="119277" x="11969750" y="508000"/>
          <p14:tracePt t="119277" x="11969750" y="476250"/>
          <p14:tracePt t="119277" x="11969750" y="450850"/>
          <p14:tracePt t="119277" x="11950700" y="419100"/>
          <p14:tracePt t="119277" x="11938000" y="387350"/>
          <p14:tracePt t="119277" x="11925300" y="355600"/>
          <p14:tracePt t="119277" x="11906250" y="330200"/>
          <p14:tracePt t="119277" x="11893550" y="266700"/>
          <p14:tracePt t="119277" x="11861800" y="222250"/>
          <p14:tracePt t="119277" x="11849100" y="152400"/>
          <p14:tracePt t="119277" x="11817350" y="101600"/>
          <p14:tracePt t="119277" x="11785600" y="44450"/>
          <p14:tracePt t="132769" x="12179300" y="266700"/>
          <p14:tracePt t="132775" x="12103100" y="196850"/>
          <p14:tracePt t="132782" x="11982450" y="57150"/>
          <p14:tracePt t="134578" x="12147550" y="1371600"/>
          <p14:tracePt t="134578" x="12115800" y="1346200"/>
          <p14:tracePt t="134578" x="12090400" y="1301750"/>
          <p14:tracePt t="134578" x="12071350" y="1257300"/>
          <p14:tracePt t="134578" x="12039600" y="1212850"/>
          <p14:tracePt t="134578" x="12039600" y="1193800"/>
          <p14:tracePt t="134578" x="12026900" y="1149350"/>
          <p14:tracePt t="134578" x="12014200" y="1104900"/>
          <p14:tracePt t="134578" x="11995150" y="1092200"/>
          <p14:tracePt t="134578" x="11995150" y="1060450"/>
          <p14:tracePt t="134578" x="11995150" y="1028700"/>
          <p14:tracePt t="134578" x="11982450" y="1016000"/>
          <p14:tracePt t="134578" x="11982450" y="984250"/>
          <p14:tracePt t="134578" x="11982450" y="958850"/>
          <p14:tracePt t="134578" x="11982450" y="927100"/>
          <p14:tracePt t="134578" x="11969750" y="895350"/>
          <p14:tracePt t="134578" x="11950700" y="850900"/>
          <p14:tracePt t="134578" x="11938000" y="806450"/>
          <p14:tracePt t="134578" x="11938000" y="749300"/>
          <p14:tracePt t="134578" x="11906250" y="685800"/>
          <p14:tracePt t="134578" x="11880850" y="641350"/>
          <p14:tracePt t="134578" x="11849100" y="565150"/>
          <p14:tracePt t="134578" x="11817350" y="495300"/>
          <p14:tracePt t="134578" x="11772900" y="406400"/>
          <p14:tracePt t="134578" x="11696700" y="266700"/>
          <p14:tracePt t="134578" x="11652250" y="165100"/>
          <p14:tracePt t="134578" x="11607800" y="31750"/>
          <p14:tracePt t="149530" x="12147550" y="1206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3C7-6D32-7E34-9603-65C4752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Revue de </a:t>
            </a:r>
            <a:r>
              <a:rPr lang="en-US" dirty="0" err="1"/>
              <a:t>litterature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2A288-1579-F3D1-FD01-2F8FCA43DCC8}"/>
              </a:ext>
            </a:extLst>
          </p:cNvPr>
          <p:cNvSpPr txBox="1"/>
          <p:nvPr/>
        </p:nvSpPr>
        <p:spPr>
          <a:xfrm>
            <a:off x="2221991" y="2638044"/>
            <a:ext cx="4714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"BERT: Pre-training of Deep Bidirectional Transformers for Language Understanding" par Devlin et al. (2018)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 Google 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Révolutionne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traitement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naturel (NLP).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Mécanisme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Transformers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transformers pour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mieux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comprendre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mots dans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phrase.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Bidirectionnel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mots dans les deux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(gauche-droite et droite-gauche).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Pré-entraînement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Fine-tuning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Entraîné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sur un grand corpus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adapté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tâches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spécifiques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NLP.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Élevées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Améliore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significativement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compréhension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langue et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génération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réponses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Variées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Utilisé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traduction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réponse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aux questions, le résumé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etc.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C23F41A-BE16-CC84-B0DD-0517A963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21" y="3019511"/>
            <a:ext cx="3632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81"/>
    </mc:Choice>
    <mc:Fallback xmlns="">
      <p:transition spd="slow" advTm="183481"/>
    </mc:Fallback>
  </mc:AlternateContent>
  <p:extLst>
    <p:ext uri="{3A86A75C-4F4B-4683-9AE1-C65F6400EC91}">
      <p14:laserTraceLst xmlns:p14="http://schemas.microsoft.com/office/powerpoint/2010/main">
        <p14:tracePtLst>
          <p14:tracePt t="51013" x="7143750" y="76200"/>
          <p14:tracePt t="51026" x="6978650" y="152400"/>
          <p14:tracePt t="51031" x="6680200" y="298450"/>
          <p14:tracePt t="51035" x="6438900" y="450850"/>
          <p14:tracePt t="51047" x="5943600" y="730250"/>
          <p14:tracePt t="51053" x="5721350" y="863600"/>
          <p14:tracePt t="51062" x="5289550" y="1149350"/>
          <p14:tracePt t="51067" x="4870450" y="1422400"/>
          <p14:tracePt t="51081" x="4692650" y="1555750"/>
          <p14:tracePt t="51084" x="4375150" y="1809750"/>
          <p14:tracePt t="51094" x="4121150" y="2032000"/>
          <p14:tracePt t="51098" x="4051300" y="2120900"/>
          <p14:tracePt t="51115" x="3632200" y="2552700"/>
          <p14:tracePt t="51122" x="3524250" y="2705100"/>
          <p14:tracePt t="51130" x="3422650" y="2825750"/>
          <p14:tracePt t="51138" x="3346450" y="2959100"/>
          <p14:tracePt t="51148" x="3257550" y="3060700"/>
          <p14:tracePt t="51154" x="3213100" y="3124200"/>
          <p14:tracePt t="51162" x="3136900" y="3244850"/>
          <p14:tracePt t="51171" x="3092450" y="3314700"/>
          <p14:tracePt t="51181" x="3035300" y="3403600"/>
          <p14:tracePt t="51187" x="3016250" y="3422650"/>
          <p14:tracePt t="51195" x="2971800" y="3524250"/>
          <p14:tracePt t="51203" x="2971800" y="3556000"/>
          <p14:tracePt t="51214" x="2959100" y="3600450"/>
          <p14:tracePt t="51219" x="2959100" y="3644900"/>
          <p14:tracePt t="51229" x="2946400" y="3708400"/>
          <p14:tracePt t="51235" x="2927350" y="3733800"/>
          <p14:tracePt t="51247" x="2914650" y="3778250"/>
          <p14:tracePt t="51251" x="2882900" y="3822700"/>
          <p14:tracePt t="51261" x="2851150" y="3867150"/>
          <p14:tracePt t="51267" x="2838450" y="3886200"/>
          <p14:tracePt t="51281" x="2806700" y="3911600"/>
          <p14:tracePt t="51284" x="2781300" y="3943350"/>
          <p14:tracePt t="51294" x="2762250" y="3962400"/>
          <p14:tracePt t="51299" x="2749550" y="3975100"/>
          <p14:tracePt t="51316" x="2749550" y="3987800"/>
          <p14:tracePt t="51316" x="2736850" y="4006850"/>
          <p14:tracePt t="51341" x="2717800" y="4006850"/>
          <p14:tracePt t="51348" x="2717800" y="4019550"/>
          <p14:tracePt t="51396" x="2717800" y="4006850"/>
          <p14:tracePt t="51403" x="2717800" y="3962400"/>
          <p14:tracePt t="51411" x="2736850" y="3911600"/>
          <p14:tracePt t="51420" x="2762250" y="3867150"/>
          <p14:tracePt t="51430" x="2781300" y="3810000"/>
          <p14:tracePt t="51435" x="2825750" y="3733800"/>
          <p14:tracePt t="51444" x="2851150" y="3676650"/>
          <p14:tracePt t="51452" x="2882900" y="3644900"/>
          <p14:tracePt t="51464" x="2914650" y="3600450"/>
          <p14:tracePt t="51468" x="2927350" y="3568700"/>
          <p14:tracePt t="51477" x="2959100" y="3543300"/>
          <p14:tracePt t="51484" x="2990850" y="3524250"/>
          <p14:tracePt t="51497" x="3016250" y="3511550"/>
          <p14:tracePt t="51500" x="3060700" y="3511550"/>
          <p14:tracePt t="51508" x="3105150" y="3511550"/>
          <p14:tracePt t="51516" x="3149600" y="3511550"/>
          <p14:tracePt t="51531" x="3270250" y="3511550"/>
          <p14:tracePt t="51533" x="3378200" y="3524250"/>
          <p14:tracePt t="51541" x="3479800" y="3543300"/>
          <p14:tracePt t="51548" x="3632200" y="3568700"/>
          <p14:tracePt t="51564" x="3810000" y="3600450"/>
          <p14:tracePt t="51565" x="4032250" y="3600450"/>
          <p14:tracePt t="51572" x="4260850" y="3644900"/>
          <p14:tracePt t="51580" x="4692650" y="3676650"/>
          <p14:tracePt t="51588" x="4991100" y="3689350"/>
          <p14:tracePt t="51598" x="5334000" y="3708400"/>
          <p14:tracePt t="51604" x="5753100" y="3721100"/>
          <p14:tracePt t="51612" x="6184900" y="3721100"/>
          <p14:tracePt t="51621" x="6661150" y="3721100"/>
          <p14:tracePt t="51631" x="7143750" y="3721100"/>
          <p14:tracePt t="51637" x="7588250" y="3721100"/>
          <p14:tracePt t="51645" x="7816850" y="3708400"/>
          <p14:tracePt t="51653" x="8216900" y="3689350"/>
          <p14:tracePt t="51664" x="8559800" y="3676650"/>
          <p14:tracePt t="51669" x="8832850" y="3657600"/>
          <p14:tracePt t="51677" x="8947150" y="3657600"/>
          <p14:tracePt t="51685" x="9175750" y="3644900"/>
          <p14:tracePt t="51697" x="9353550" y="3644900"/>
          <p14:tracePt t="51701" x="9486900" y="3632200"/>
          <p14:tracePt t="51711" x="9607550" y="3613150"/>
          <p14:tracePt t="51717" x="9639300" y="3613150"/>
          <p14:tracePt t="51731" x="9728200" y="3613150"/>
          <p14:tracePt t="51733" x="9785350" y="3600450"/>
          <p14:tracePt t="51744" x="9829800" y="3600450"/>
          <p14:tracePt t="51749" x="9861550" y="3600450"/>
          <p14:tracePt t="51764" x="9874250" y="3600450"/>
          <p14:tracePt t="51766" x="9906000" y="3587750"/>
          <p14:tracePt t="51777" x="9937750" y="3587750"/>
          <p14:tracePt t="51781" x="9950450" y="3587750"/>
          <p14:tracePt t="51797" x="9963150" y="3568700"/>
          <p14:tracePt t="52111" x="9963150" y="3587750"/>
          <p14:tracePt t="52119" x="9963150" y="3632200"/>
          <p14:tracePt t="52127" x="9963150" y="3657600"/>
          <p14:tracePt t="52135" x="9963150" y="3708400"/>
          <p14:tracePt t="52147" x="9982200" y="3752850"/>
          <p14:tracePt t="52151" x="10007600" y="3822700"/>
          <p14:tracePt t="52159" x="10039350" y="3898900"/>
          <p14:tracePt t="52167" x="10083800" y="3987800"/>
          <p14:tracePt t="52181" x="10115550" y="4076700"/>
          <p14:tracePt t="52184" x="10160000" y="4165600"/>
          <p14:tracePt t="52191" x="10204450" y="4273550"/>
          <p14:tracePt t="52199" x="10248900" y="4349750"/>
          <p14:tracePt t="52214" x="10280650" y="4419600"/>
          <p14:tracePt t="52216" x="10325100" y="4495800"/>
          <p14:tracePt t="52224" x="10337800" y="4572000"/>
          <p14:tracePt t="52231" x="10369550" y="4629150"/>
          <p14:tracePt t="52247" x="10401300" y="4692650"/>
          <p14:tracePt t="52248" x="10426700" y="4737100"/>
          <p14:tracePt t="52255" x="10445750" y="4781550"/>
          <p14:tracePt t="52264" x="10458450" y="4826000"/>
          <p14:tracePt t="52271" x="10458450" y="4857750"/>
          <p14:tracePt t="52281" x="10490200" y="4914900"/>
          <p14:tracePt t="52287" x="10502900" y="4927600"/>
          <p14:tracePt t="52295" x="10515600" y="4959350"/>
          <p14:tracePt t="52303" x="10534650" y="4991100"/>
          <p14:tracePt t="52315" x="10534650" y="5022850"/>
          <p14:tracePt t="52319" x="10547350" y="5048250"/>
          <p14:tracePt t="52328" x="10547350" y="5067300"/>
          <p14:tracePt t="52336" x="10566400" y="5080000"/>
          <p14:tracePt t="52347" x="10566400" y="5111750"/>
          <p14:tracePt t="52352" x="10579100" y="5137150"/>
          <p14:tracePt t="52361" x="10579100" y="5168900"/>
          <p14:tracePt t="52368" x="10591800" y="5200650"/>
          <p14:tracePt t="52381" x="10591800" y="5232400"/>
          <p14:tracePt t="52384" x="10610850" y="5257800"/>
          <p14:tracePt t="52392" x="10610850" y="5302250"/>
          <p14:tracePt t="52400" x="10610850" y="5321300"/>
          <p14:tracePt t="52414" x="10623550" y="5365750"/>
          <p14:tracePt t="52417" x="10623550" y="5391150"/>
          <p14:tracePt t="52425" x="10623550" y="5410200"/>
          <p14:tracePt t="52432" x="10623550" y="5435600"/>
          <p14:tracePt t="52447" x="10623550" y="5467350"/>
          <p14:tracePt t="52448" x="10623550" y="5486400"/>
          <p14:tracePt t="52457" x="10623550" y="5499100"/>
          <p14:tracePt t="52464" x="10636250" y="5530850"/>
          <p14:tracePt t="52472" x="10636250" y="5556250"/>
          <p14:tracePt t="52481" x="10636250" y="5575300"/>
          <p14:tracePt t="52488" x="10636250" y="5600700"/>
          <p14:tracePt t="52496" x="10636250" y="5632450"/>
          <p14:tracePt t="52504" x="10636250" y="5664200"/>
          <p14:tracePt t="52514" x="10636250" y="5676900"/>
          <p14:tracePt t="52520" x="10636250" y="5708650"/>
          <p14:tracePt t="52529" x="10636250" y="5721350"/>
          <p14:tracePt t="52536" x="10636250" y="5740400"/>
          <p14:tracePt t="52547" x="10636250" y="5753100"/>
          <p14:tracePt t="52561" x="10636250" y="5765800"/>
          <p14:tracePt t="52585" x="10636250" y="5784850"/>
          <p14:tracePt t="52713" x="10636250" y="5797550"/>
          <p14:tracePt t="54968" x="10655300" y="5797550"/>
          <p14:tracePt t="54978" x="10680700" y="5797550"/>
          <p14:tracePt t="54984" x="10699750" y="5784850"/>
          <p14:tracePt t="54999" x="10712450" y="5784850"/>
          <p14:tracePt t="55001" x="10725150" y="5784850"/>
          <p14:tracePt t="55008" x="10744200" y="5765800"/>
          <p14:tracePt t="55030" x="10769600" y="5765800"/>
          <p14:tracePt t="55033" x="10801350" y="5765800"/>
          <p14:tracePt t="55041" x="10820400" y="5765800"/>
          <p14:tracePt t="55048" x="10845800" y="5765800"/>
          <p14:tracePt t="55063" x="10877550" y="5765800"/>
          <p14:tracePt t="55066" x="10909300" y="5765800"/>
          <p14:tracePt t="55074" x="10953750" y="5765800"/>
          <p14:tracePt t="55080" x="10998200" y="5765800"/>
          <p14:tracePt t="55088" x="11042650" y="5784850"/>
          <p14:tracePt t="55098" x="11099800" y="5784850"/>
          <p14:tracePt t="55105" x="11144250" y="5784850"/>
          <p14:tracePt t="55113" x="11176000" y="5797550"/>
          <p14:tracePt t="55121" x="11220450" y="5797550"/>
          <p14:tracePt t="55130" x="11264900" y="5810250"/>
          <p14:tracePt t="55136" x="11309350" y="5810250"/>
          <p14:tracePt t="55145" x="11341100" y="5810250"/>
          <p14:tracePt t="55153" x="11372850" y="5810250"/>
          <p14:tracePt t="55164" x="11398250" y="5810250"/>
          <p14:tracePt t="55169" x="11417300" y="5810250"/>
          <p14:tracePt t="55178" x="11430000" y="5810250"/>
          <p14:tracePt t="55185" x="11442700" y="5810250"/>
          <p14:tracePt t="55197" x="11442700" y="5797550"/>
          <p14:tracePt t="55210" x="11461750" y="5797550"/>
          <p14:tracePt t="55231" x="11461750" y="5784850"/>
          <p14:tracePt t="55234" x="11474450" y="5784850"/>
          <p14:tracePt t="55346" x="11487150" y="5784850"/>
          <p14:tracePt t="55369" x="11506200" y="5784850"/>
          <p14:tracePt t="55394" x="11518900" y="5784850"/>
          <p14:tracePt t="55428" x="11531600" y="5784850"/>
          <p14:tracePt t="55507" x="11531600" y="5765800"/>
          <p14:tracePt t="55547" x="11531600" y="5753100"/>
          <p14:tracePt t="55563" x="11531600" y="5740400"/>
          <p14:tracePt t="55580" x="11531600" y="5721350"/>
          <p14:tracePt t="55587" x="11531600" y="5708650"/>
          <p14:tracePt t="55595" x="11531600" y="5689600"/>
          <p14:tracePt t="55603" x="11531600" y="5664200"/>
          <p14:tracePt t="55613" x="11518900" y="5632450"/>
          <p14:tracePt t="55619" x="11518900" y="5600700"/>
          <p14:tracePt t="55628" x="11487150" y="5556250"/>
          <p14:tracePt t="55635" x="11461750" y="5511800"/>
          <p14:tracePt t="55646" x="11442700" y="5454650"/>
          <p14:tracePt t="55651" x="11430000" y="5422900"/>
          <p14:tracePt t="55661" x="11417300" y="5391150"/>
          <p14:tracePt t="55667" x="11398250" y="5346700"/>
          <p14:tracePt t="55675" x="11385550" y="5321300"/>
          <p14:tracePt t="55683" x="11372850" y="5289550"/>
          <p14:tracePt t="55695" x="11372850" y="5276850"/>
          <p14:tracePt t="55699" x="11372850" y="5257800"/>
          <p14:tracePt t="55708" x="11372850" y="5245100"/>
          <p14:tracePt t="55956" x="11353800" y="5245100"/>
          <p14:tracePt t="55964" x="11341100" y="5245100"/>
          <p14:tracePt t="55974" x="11328400" y="5232400"/>
          <p14:tracePt t="55980" x="11277600" y="5213350"/>
          <p14:tracePt t="55989" x="11233150" y="5181600"/>
          <p14:tracePt t="55999" x="11207750" y="5156200"/>
          <p14:tracePt t="56005" x="11163300" y="5124450"/>
          <p14:tracePt t="56013" x="11131550" y="5080000"/>
          <p14:tracePt t="56021" x="11087100" y="5048250"/>
          <p14:tracePt t="56031" x="11055350" y="4991100"/>
          <p14:tracePt t="56037" x="11010900" y="4946650"/>
          <p14:tracePt t="56045" x="10998200" y="4914900"/>
          <p14:tracePt t="56053" x="10966450" y="4883150"/>
          <p14:tracePt t="56064" x="10953750" y="4838700"/>
          <p14:tracePt t="56069" x="10934700" y="4813300"/>
          <p14:tracePt t="56077" x="10934700" y="4781550"/>
          <p14:tracePt t="56085" x="10922000" y="4749800"/>
          <p14:tracePt t="56097" x="10922000" y="4737100"/>
          <p14:tracePt t="56101" x="10922000" y="4705350"/>
          <p14:tracePt t="56111" x="10922000" y="4692650"/>
          <p14:tracePt t="56131" x="10922000" y="4673600"/>
          <p14:tracePt t="56133" x="10922000" y="4660900"/>
          <p14:tracePt t="56149" x="10922000" y="4648200"/>
          <p14:tracePt t="56164" x="10934700" y="4648200"/>
          <p14:tracePt t="56191" x="10953750" y="4648200"/>
          <p14:tracePt t="56270" x="10953750" y="4629150"/>
          <p14:tracePt t="56294" x="10934700" y="4616450"/>
          <p14:tracePt t="56314" x="10934700" y="4603750"/>
          <p14:tracePt t="56318" x="10922000" y="4603750"/>
          <p14:tracePt t="56334" x="10909300" y="4584700"/>
          <p14:tracePt t="56347" x="10909300" y="4572000"/>
          <p14:tracePt t="56358" x="10890250" y="4559300"/>
          <p14:tracePt t="56366" x="10877550" y="4540250"/>
          <p14:tracePt t="56380" x="10877550" y="4527550"/>
          <p14:tracePt t="56383" x="10864850" y="4514850"/>
          <p14:tracePt t="56398" x="10845800" y="4495800"/>
          <p14:tracePt t="56414" x="10845800" y="4483100"/>
          <p14:tracePt t="56424" x="10833100" y="4483100"/>
          <p14:tracePt t="56431" x="10833100" y="4470400"/>
          <p14:tracePt t="56447" x="10833100" y="4451350"/>
          <p14:tracePt t="56479" x="10845800" y="4438650"/>
          <p14:tracePt t="56495" x="10864850" y="4438650"/>
          <p14:tracePt t="56503" x="10877550" y="4438650"/>
          <p14:tracePt t="56514" x="10890250" y="4438650"/>
          <p14:tracePt t="56519" x="10909300" y="4438650"/>
          <p14:tracePt t="56527" x="10922000" y="4419600"/>
          <p14:tracePt t="56547" x="10934700" y="4419600"/>
          <p14:tracePt t="56551" x="10953750" y="4419600"/>
          <p14:tracePt t="56560" x="10966450" y="4419600"/>
          <p14:tracePt t="56583" x="10979150" y="4419600"/>
          <p14:tracePt t="56624" x="10979150" y="4406900"/>
          <p14:tracePt t="56631" x="10966450" y="4406900"/>
          <p14:tracePt t="56642" x="10953750" y="4394200"/>
          <p14:tracePt t="56649" x="10922000" y="4394200"/>
          <p14:tracePt t="56655" x="10890250" y="4394200"/>
          <p14:tracePt t="56664" x="10877550" y="4394200"/>
          <p14:tracePt t="56671" x="10845800" y="4394200"/>
          <p14:tracePt t="56681" x="10820400" y="4394200"/>
          <p14:tracePt t="56688" x="10801350" y="4394200"/>
          <p14:tracePt t="56696" x="10788650" y="4394200"/>
          <p14:tracePt t="56704" x="10769600" y="4394200"/>
          <p14:tracePt t="56728" x="10756900" y="4406900"/>
          <p14:tracePt t="56736" x="10756900" y="4419600"/>
          <p14:tracePt t="56747" x="10756900" y="4451350"/>
          <p14:tracePt t="56752" x="10756900" y="4470400"/>
          <p14:tracePt t="56761" x="10769600" y="4483100"/>
          <p14:tracePt t="56768" x="10788650" y="4495800"/>
          <p14:tracePt t="56781" x="10801350" y="4527550"/>
          <p14:tracePt t="56784" x="10820400" y="4540250"/>
          <p14:tracePt t="56793" x="10845800" y="4540250"/>
          <p14:tracePt t="56800" x="10864850" y="4559300"/>
          <p14:tracePt t="56814" x="10877550" y="4559300"/>
          <p14:tracePt t="56817" x="10890250" y="4572000"/>
          <p14:tracePt t="56824" x="10909300" y="4572000"/>
          <p14:tracePt t="56832" x="10922000" y="4572000"/>
          <p14:tracePt t="56847" x="10934700" y="4572000"/>
          <p14:tracePt t="56850" x="10953750" y="4572000"/>
          <p14:tracePt t="56858" x="10966450" y="4572000"/>
          <p14:tracePt t="56865" x="10966450" y="4559300"/>
          <p14:tracePt t="56881" x="10979150" y="4540250"/>
          <p14:tracePt t="56896" x="10979150" y="4527550"/>
          <p14:tracePt t="56914" x="10979150" y="4514850"/>
          <p14:tracePt t="56937" x="10966450" y="4514850"/>
          <p14:tracePt t="56947" x="10953750" y="4514850"/>
          <p14:tracePt t="56953" x="10934700" y="4514850"/>
          <p14:tracePt t="56961" x="10922000" y="4514850"/>
          <p14:tracePt t="56969" x="10909300" y="4514850"/>
          <p14:tracePt t="56981" x="10877550" y="4514850"/>
          <p14:tracePt t="56985" x="10864850" y="4514850"/>
          <p14:tracePt t="56994" x="10845800" y="4514850"/>
          <p14:tracePt t="57001" x="10833100" y="4514850"/>
          <p14:tracePt t="57014" x="10820400" y="4514850"/>
          <p14:tracePt t="57025" x="10801350" y="4514850"/>
          <p14:tracePt t="57047" x="10801350" y="4527550"/>
          <p14:tracePt t="57075" x="10801350" y="4540250"/>
          <p14:tracePt t="57105" x="10801350" y="4559300"/>
          <p14:tracePt t="57122" x="10820400" y="4572000"/>
          <p14:tracePt t="57130" x="10820400" y="4584700"/>
          <p14:tracePt t="57138" x="10833100" y="4603750"/>
          <p14:tracePt t="57147" x="10845800" y="4616450"/>
          <p14:tracePt t="57154" x="10845800" y="4629150"/>
          <p14:tracePt t="57162" x="10864850" y="4648200"/>
          <p14:tracePt t="57170" x="10877550" y="4660900"/>
          <p14:tracePt t="57181" x="10890250" y="4673600"/>
          <p14:tracePt t="57186" x="10909300" y="4692650"/>
          <p14:tracePt t="57194" x="10909300" y="4705350"/>
          <p14:tracePt t="57202" x="10922000" y="4724400"/>
          <p14:tracePt t="57214" x="10922000" y="4737100"/>
          <p14:tracePt t="57218" x="10934700" y="4737100"/>
          <p14:tracePt t="57228" x="10934700" y="4749800"/>
          <p14:tracePt t="57250" x="10953750" y="4768850"/>
          <p14:tracePt t="57370" x="10966450" y="4768850"/>
          <p14:tracePt t="57395" x="10966450" y="4781550"/>
          <p14:tracePt t="57636" x="10966450" y="4794250"/>
          <p14:tracePt t="57660" x="10966450" y="4813300"/>
          <p14:tracePt t="57684" x="10966450" y="4826000"/>
          <p14:tracePt t="58102" x="10966450" y="4813300"/>
          <p14:tracePt t="58118" x="10966450" y="4794250"/>
          <p14:tracePt t="58128" x="10953750" y="4794250"/>
          <p14:tracePt t="58134" x="10953750" y="4781550"/>
          <p14:tracePt t="58142" x="10953750" y="4768850"/>
          <p14:tracePt t="58150" x="10934700" y="4768850"/>
          <p14:tracePt t="58161" x="10934700" y="4749800"/>
          <p14:tracePt t="58166" x="10922000" y="4737100"/>
          <p14:tracePt t="58174" x="10909300" y="4724400"/>
          <p14:tracePt t="58182" x="10890250" y="4692650"/>
          <p14:tracePt t="58195" x="10864850" y="4673600"/>
          <p14:tracePt t="58198" x="10833100" y="4660900"/>
          <p14:tracePt t="58208" x="10820400" y="4648200"/>
          <p14:tracePt t="58214" x="10801350" y="4616450"/>
          <p14:tracePt t="58227" x="10769600" y="4603750"/>
          <p14:tracePt t="58231" x="10744200" y="4584700"/>
          <p14:tracePt t="58239" x="10725150" y="4584700"/>
          <p14:tracePt t="58247" x="10712450" y="4572000"/>
          <p14:tracePt t="58255" x="10699750" y="4559300"/>
          <p14:tracePt t="58335" x="10725150" y="4572000"/>
          <p14:tracePt t="58347" x="10744200" y="4584700"/>
          <p14:tracePt t="58351" x="10756900" y="4603750"/>
          <p14:tracePt t="58360" x="10788650" y="4616450"/>
          <p14:tracePt t="58367" x="10820400" y="4629150"/>
          <p14:tracePt t="58381" x="10833100" y="4648200"/>
          <p14:tracePt t="58384" x="10845800" y="4660900"/>
          <p14:tracePt t="58391" x="10864850" y="4660900"/>
          <p14:tracePt t="58399" x="10877550" y="4673600"/>
          <p14:tracePt t="58414" x="10890250" y="4673600"/>
          <p14:tracePt t="58416" x="10909300" y="4692650"/>
          <p14:tracePt t="58441" x="10922000" y="4692650"/>
          <p14:tracePt t="58464" x="10922000" y="4673600"/>
          <p14:tracePt t="58472" x="10922000" y="4648200"/>
          <p14:tracePt t="58480" x="10909300" y="4648200"/>
          <p14:tracePt t="58488" x="10890250" y="4616450"/>
          <p14:tracePt t="58497" x="10864850" y="4603750"/>
          <p14:tracePt t="58504" x="10833100" y="4572000"/>
          <p14:tracePt t="58512" x="10801350" y="4559300"/>
          <p14:tracePt t="58520" x="10769600" y="4540250"/>
          <p14:tracePt t="58530" x="10744200" y="4527550"/>
          <p14:tracePt t="58536" x="10699750" y="4514850"/>
          <p14:tracePt t="58545" x="10680700" y="4514850"/>
          <p14:tracePt t="58552" x="10655300" y="4495800"/>
          <p14:tracePt t="58563" x="10623550" y="4495800"/>
          <p14:tracePt t="58568" x="10610850" y="4495800"/>
          <p14:tracePt t="58578" x="10591800" y="4495800"/>
          <p14:tracePt t="58584" x="10579100" y="4495800"/>
          <p14:tracePt t="58600" x="10566400" y="4495800"/>
          <p14:tracePt t="58640" x="10566400" y="4514850"/>
          <p14:tracePt t="58648" x="10566400" y="4527550"/>
          <p14:tracePt t="58664" x="10579100" y="4540250"/>
          <p14:tracePt t="58665" x="10591800" y="4559300"/>
          <p14:tracePt t="58674" x="10623550" y="4572000"/>
          <p14:tracePt t="58681" x="10636250" y="4584700"/>
          <p14:tracePt t="58689" x="10668000" y="4603750"/>
          <p14:tracePt t="58698" x="10680700" y="4616450"/>
          <p14:tracePt t="58705" x="10699750" y="4629150"/>
          <p14:tracePt t="58713" x="10712450" y="4629150"/>
          <p14:tracePt t="58721" x="10712450" y="4648200"/>
          <p14:tracePt t="58731" x="10725150" y="4648200"/>
          <p14:tracePt t="58737" x="10744200" y="4648200"/>
          <p14:tracePt t="58762" x="10756900" y="4660900"/>
          <p14:tracePt t="58801" x="10769600" y="4660900"/>
          <p14:tracePt t="60764" x="10769600" y="4648200"/>
          <p14:tracePt t="60769" x="10769600" y="4629150"/>
          <p14:tracePt t="60778" x="10769600" y="4603750"/>
          <p14:tracePt t="60786" x="10769600" y="4584700"/>
          <p14:tracePt t="60799" x="10769600" y="4572000"/>
          <p14:tracePt t="60802" x="10769600" y="4540250"/>
          <p14:tracePt t="60811" x="10769600" y="4527550"/>
          <p14:tracePt t="60818" x="10769600" y="4514850"/>
          <p14:tracePt t="60830" x="10769600" y="4495800"/>
          <p14:tracePt t="60834" x="10788650" y="4483100"/>
          <p14:tracePt t="60842" x="10788650" y="4470400"/>
          <p14:tracePt t="60864" x="10788650" y="4451350"/>
          <p14:tracePt t="60874" x="10788650" y="4438650"/>
          <p14:tracePt t="61051" x="10788650" y="4451350"/>
          <p14:tracePt t="61075" x="10788650" y="4470400"/>
          <p14:tracePt t="61099" x="10788650" y="4483100"/>
          <p14:tracePt t="61123" x="10788650" y="4495800"/>
          <p14:tracePt t="61196" x="10801350" y="4495800"/>
          <p14:tracePt t="61252" x="10801350" y="4483100"/>
          <p14:tracePt t="61261" x="10820400" y="4470400"/>
          <p14:tracePt t="61268" x="10820400" y="4451350"/>
          <p14:tracePt t="61281" x="10833100" y="4406900"/>
          <p14:tracePt t="61284" x="10833100" y="4375150"/>
          <p14:tracePt t="61292" x="10833100" y="4330700"/>
          <p14:tracePt t="61300" x="10833100" y="4286250"/>
          <p14:tracePt t="61314" x="10845800" y="4241800"/>
          <p14:tracePt t="61317" x="10845800" y="4197350"/>
          <p14:tracePt t="61324" x="10864850" y="4140200"/>
          <p14:tracePt t="61332" x="10864850" y="4064000"/>
          <p14:tracePt t="61347" x="10877550" y="4019550"/>
          <p14:tracePt t="61350" x="10890250" y="3943350"/>
          <p14:tracePt t="61358" x="10922000" y="3886200"/>
          <p14:tracePt t="61364" x="10922000" y="3867150"/>
          <p14:tracePt t="61372" x="10953750" y="3778250"/>
          <p14:tracePt t="61382" x="10966450" y="3752850"/>
          <p14:tracePt t="61388" x="10979150" y="3708400"/>
          <p14:tracePt t="61396" x="10998200" y="3676650"/>
          <p14:tracePt t="61404" x="11023600" y="3644900"/>
          <p14:tracePt t="61414" x="11023600" y="3632200"/>
          <p14:tracePt t="61421" x="11042650" y="3600450"/>
          <p14:tracePt t="61429" x="11055350" y="3587750"/>
          <p14:tracePt t="61437" x="11074400" y="3556000"/>
          <p14:tracePt t="61453" x="11087100" y="3524250"/>
          <p14:tracePt t="61461" x="11087100" y="3511550"/>
          <p14:tracePt t="61480" x="11099800" y="3498850"/>
          <p14:tracePt t="61485" x="11099800" y="3479800"/>
          <p14:tracePt t="61494" x="11099800" y="3467100"/>
          <p14:tracePt t="61514" x="11099800" y="3454400"/>
          <p14:tracePt t="61542" x="11099800" y="3435350"/>
          <p14:tracePt t="61581" x="11087100" y="3435350"/>
          <p14:tracePt t="61590" x="11074400" y="3454400"/>
          <p14:tracePt t="61597" x="11074400" y="3467100"/>
          <p14:tracePt t="61605" x="11042650" y="3479800"/>
          <p14:tracePt t="61615" x="11023600" y="3511550"/>
          <p14:tracePt t="61621" x="11010900" y="3543300"/>
          <p14:tracePt t="61630" x="10998200" y="3568700"/>
          <p14:tracePt t="61637" x="10979150" y="3587750"/>
          <p14:tracePt t="61647" x="10966450" y="3613150"/>
          <p14:tracePt t="61654" x="10966450" y="3644900"/>
          <p14:tracePt t="61662" x="10953750" y="3657600"/>
          <p14:tracePt t="61670" x="10934700" y="3689350"/>
          <p14:tracePt t="61681" x="10922000" y="3721100"/>
          <p14:tracePt t="61686" x="10922000" y="3752850"/>
          <p14:tracePt t="61694" x="10922000" y="3765550"/>
          <p14:tracePt t="61702" x="10922000" y="3797300"/>
          <p14:tracePt t="61714" x="10909300" y="3822700"/>
          <p14:tracePt t="61718" x="10909300" y="3841750"/>
          <p14:tracePt t="61727" x="10909300" y="3854450"/>
          <p14:tracePt t="61734" x="10909300" y="3867150"/>
          <p14:tracePt t="61747" x="10909300" y="3898900"/>
          <p14:tracePt t="61750" x="10909300" y="3911600"/>
          <p14:tracePt t="61761" x="10909300" y="3930650"/>
          <p14:tracePt t="61766" x="10909300" y="3962400"/>
          <p14:tracePt t="61782" x="10909300" y="3975100"/>
          <p14:tracePt t="61782" x="10909300" y="3987800"/>
          <p14:tracePt t="61791" x="10909300" y="4019550"/>
          <p14:tracePt t="61798" x="10909300" y="4032250"/>
          <p14:tracePt t="61814" x="10909300" y="4051300"/>
          <p14:tracePt t="61815" x="10909300" y="4064000"/>
          <p14:tracePt t="61824" x="10909300" y="4076700"/>
          <p14:tracePt t="61831" x="10909300" y="4095750"/>
          <p14:tracePt t="61838" x="10909300" y="4108450"/>
          <p14:tracePt t="61847" x="10909300" y="4121150"/>
          <p14:tracePt t="61862" x="10909300" y="4140200"/>
          <p14:tracePt t="61880" x="10909300" y="4152900"/>
          <p14:tracePt t="61895" x="10909300" y="4165600"/>
          <p14:tracePt t="61919" x="10909300" y="4184650"/>
          <p14:tracePt t="61951" x="10909300" y="4197350"/>
          <p14:tracePt t="62706" x="10909300" y="4216400"/>
          <p14:tracePt t="62738" x="10909300" y="4229100"/>
          <p14:tracePt t="62754" x="10922000" y="4229100"/>
          <p14:tracePt t="62763" x="10922000" y="4241800"/>
          <p14:tracePt t="62786" x="10922000" y="4260850"/>
          <p14:tracePt t="62818" x="10922000" y="4273550"/>
          <p14:tracePt t="65165" x="10922000" y="4286250"/>
          <p14:tracePt t="65422" x="10922000" y="4305300"/>
          <p14:tracePt t="65438" x="10909300" y="4305300"/>
          <p14:tracePt t="65454" x="10909300" y="4318000"/>
          <p14:tracePt t="65479" x="10909300" y="4330700"/>
          <p14:tracePt t="65495" x="10909300" y="4349750"/>
          <p14:tracePt t="65502" x="10909300" y="4362450"/>
          <p14:tracePt t="65514" x="10909300" y="4375150"/>
          <p14:tracePt t="65519" x="10909300" y="4394200"/>
          <p14:tracePt t="65527" x="10909300" y="4406900"/>
          <p14:tracePt t="65535" x="10909300" y="4438650"/>
          <p14:tracePt t="65547" x="10909300" y="4451350"/>
          <p14:tracePt t="65551" x="10909300" y="4483100"/>
          <p14:tracePt t="65559" x="10909300" y="4495800"/>
          <p14:tracePt t="65567" x="10909300" y="4527550"/>
          <p14:tracePt t="65581" x="10909300" y="4540250"/>
          <p14:tracePt t="65583" x="10909300" y="4559300"/>
          <p14:tracePt t="65591" x="10909300" y="4572000"/>
          <p14:tracePt t="65599" x="10909300" y="4584700"/>
          <p14:tracePt t="65615" x="10909300" y="4603750"/>
          <p14:tracePt t="65625" x="10909300" y="4616450"/>
          <p14:tracePt t="65646" x="10909300" y="4629150"/>
          <p14:tracePt t="65655" x="10890250" y="4629150"/>
          <p14:tracePt t="65663" x="10890250" y="4648200"/>
          <p14:tracePt t="65680" x="10877550" y="4660900"/>
          <p14:tracePt t="65687" x="10864850" y="4660900"/>
          <p14:tracePt t="65696" x="10833100" y="4673600"/>
          <p14:tracePt t="65703" x="10801350" y="4673600"/>
          <p14:tracePt t="65713" x="10769600" y="4692650"/>
          <p14:tracePt t="65719" x="10744200" y="4705350"/>
          <p14:tracePt t="65728" x="10699750" y="4724400"/>
          <p14:tracePt t="65736" x="10668000" y="4724400"/>
          <p14:tracePt t="65747" x="10623550" y="4737100"/>
          <p14:tracePt t="65752" x="10591800" y="4749800"/>
          <p14:tracePt t="65761" x="10515600" y="4781550"/>
          <p14:tracePt t="65768" x="10502900" y="4781550"/>
          <p14:tracePt t="65780" x="10445750" y="4813300"/>
          <p14:tracePt t="65784" x="10401300" y="4826000"/>
          <p14:tracePt t="65792" x="10369550" y="4838700"/>
          <p14:tracePt t="65800" x="10356850" y="4838700"/>
          <p14:tracePt t="65814" x="10312400" y="4857750"/>
          <p14:tracePt t="65818" x="10248900" y="4870450"/>
          <p14:tracePt t="65824" x="10217150" y="4883150"/>
          <p14:tracePt t="65832" x="10172700" y="4883150"/>
          <p14:tracePt t="65848" x="10147300" y="4883150"/>
          <p14:tracePt t="65849" x="10115550" y="4902200"/>
          <p14:tracePt t="65858" x="10058400" y="4902200"/>
          <p14:tracePt t="65864" x="10039350" y="4902200"/>
          <p14:tracePt t="65872" x="9982200" y="4902200"/>
          <p14:tracePt t="65882" x="9950450" y="4902200"/>
          <p14:tracePt t="65888" x="9918700" y="4902200"/>
          <p14:tracePt t="65896" x="9893300" y="4902200"/>
          <p14:tracePt t="65905" x="9861550" y="4902200"/>
          <p14:tracePt t="65914" x="9829800" y="4902200"/>
          <p14:tracePt t="65920" x="9817100" y="4902200"/>
          <p14:tracePt t="65928" x="9785350" y="4902200"/>
          <p14:tracePt t="65936" x="9772650" y="4902200"/>
          <p14:tracePt t="65948" x="9753600" y="4902200"/>
          <p14:tracePt t="65953" x="9740900" y="4902200"/>
          <p14:tracePt t="65961" x="9728200" y="4902200"/>
          <p14:tracePt t="65969" x="9709150" y="4902200"/>
          <p14:tracePt t="65985" x="9696450" y="4902200"/>
          <p14:tracePt t="65994" x="9683750" y="4902200"/>
          <p14:tracePt t="66001" x="9664700" y="4902200"/>
          <p14:tracePt t="66017" x="9652000" y="4883150"/>
          <p14:tracePt t="66033" x="9639300" y="4883150"/>
          <p14:tracePt t="66049" x="9620250" y="4883150"/>
          <p14:tracePt t="66058" x="9620250" y="4870450"/>
          <p14:tracePt t="66080" x="9607550" y="4870450"/>
          <p14:tracePt t="66090" x="9607550" y="4857750"/>
          <p14:tracePt t="66097" x="9607550" y="4838700"/>
          <p14:tracePt t="66105" x="9607550" y="4826000"/>
          <p14:tracePt t="66115" x="9607550" y="4781550"/>
          <p14:tracePt t="66121" x="9607550" y="4768850"/>
          <p14:tracePt t="66129" x="9607550" y="4724400"/>
          <p14:tracePt t="66138" x="9639300" y="4705350"/>
          <p14:tracePt t="66147" x="9652000" y="4692650"/>
          <p14:tracePt t="66154" x="9664700" y="4660900"/>
          <p14:tracePt t="66162" x="9683750" y="4629150"/>
          <p14:tracePt t="66170" x="9709150" y="4616450"/>
          <p14:tracePt t="66181" x="9740900" y="4603750"/>
          <p14:tracePt t="66186" x="9753600" y="4584700"/>
          <p14:tracePt t="66194" x="9785350" y="4572000"/>
          <p14:tracePt t="66202" x="9804400" y="4572000"/>
          <p14:tracePt t="66214" x="9817100" y="4559300"/>
          <p14:tracePt t="66218" x="9829800" y="4559300"/>
          <p14:tracePt t="66227" x="9848850" y="4559300"/>
          <p14:tracePt t="66234" x="9861550" y="4559300"/>
          <p14:tracePt t="66247" x="9874250" y="4559300"/>
          <p14:tracePt t="66261" x="9893300" y="4559300"/>
          <p14:tracePt t="66266" x="9906000" y="4559300"/>
          <p14:tracePt t="66282" x="9918700" y="4559300"/>
          <p14:tracePt t="66294" x="9937750" y="4559300"/>
          <p14:tracePt t="66298" x="9950450" y="4572000"/>
          <p14:tracePt t="66315" x="9963150" y="4572000"/>
          <p14:tracePt t="66316" x="9982200" y="4572000"/>
          <p14:tracePt t="66322" x="9994900" y="4584700"/>
          <p14:tracePt t="66330" x="10007600" y="4584700"/>
          <p14:tracePt t="66338" x="10007600" y="4603750"/>
          <p14:tracePt t="66348" x="10026650" y="4603750"/>
          <p14:tracePt t="66379" x="10026650" y="4616450"/>
          <p14:tracePt t="66515" x="10026650" y="4629150"/>
          <p14:tracePt t="66547" x="10026650" y="4648200"/>
          <p14:tracePt t="66571" x="10039350" y="4648200"/>
          <p14:tracePt t="66581" x="10039350" y="4660900"/>
          <p14:tracePt t="66603" x="10058400" y="4660900"/>
          <p14:tracePt t="66614" x="10058400" y="4673600"/>
          <p14:tracePt t="66635" x="10071100" y="4673600"/>
          <p14:tracePt t="66647" x="10071100" y="4692650"/>
          <p14:tracePt t="66684" x="10083800" y="4692650"/>
          <p14:tracePt t="70654" x="10083800" y="4673600"/>
          <p14:tracePt t="70669" x="10083800" y="4660900"/>
          <p14:tracePt t="70682" x="10083800" y="4648200"/>
          <p14:tracePt t="70686" x="10083800" y="4629150"/>
          <p14:tracePt t="70694" x="10083800" y="4603750"/>
          <p14:tracePt t="70702" x="10083800" y="4559300"/>
          <p14:tracePt t="70714" x="10102850" y="4470400"/>
          <p14:tracePt t="70718" x="10115550" y="4394200"/>
          <p14:tracePt t="70727" x="10115550" y="4318000"/>
          <p14:tracePt t="70734" x="10147300" y="4165600"/>
          <p14:tracePt t="70747" x="10172700" y="4051300"/>
          <p14:tracePt t="70751" x="10191750" y="3911600"/>
          <p14:tracePt t="70758" x="10236200" y="3765550"/>
          <p14:tracePt t="70766" x="10248900" y="3708400"/>
          <p14:tracePt t="70780" x="10280650" y="3587750"/>
          <p14:tracePt t="70783" x="10312400" y="3479800"/>
          <p14:tracePt t="70791" x="10337800" y="3390900"/>
          <p14:tracePt t="70798" x="10337800" y="3346450"/>
          <p14:tracePt t="70814" x="10369550" y="3270250"/>
          <p14:tracePt t="70815" x="10382250" y="3225800"/>
          <p14:tracePt t="70824" x="10401300" y="3181350"/>
          <p14:tracePt t="70830" x="10414000" y="3168650"/>
          <p14:tracePt t="70838" x="10414000" y="3149600"/>
          <p14:tracePt t="70847" x="10414000" y="3136900"/>
          <p14:tracePt t="70854" x="10426700" y="3124200"/>
          <p14:tracePt t="70911" x="10426700" y="3136900"/>
          <p14:tracePt t="70919" x="10426700" y="3149600"/>
          <p14:tracePt t="70930" x="10426700" y="3181350"/>
          <p14:tracePt t="70935" x="10426700" y="3225800"/>
          <p14:tracePt t="70943" x="10426700" y="3257550"/>
          <p14:tracePt t="70961" x="10426700" y="3314700"/>
          <p14:tracePt t="70967" x="10414000" y="3359150"/>
          <p14:tracePt t="70980" x="10401300" y="3403600"/>
          <p14:tracePt t="70983" x="10401300" y="3435350"/>
          <p14:tracePt t="70995" x="10382250" y="3467100"/>
          <p14:tracePt t="70999" x="10382250" y="3498850"/>
          <p14:tracePt t="71013" x="10369550" y="3524250"/>
          <p14:tracePt t="71016" x="10369550" y="3556000"/>
          <p14:tracePt t="71028" x="10356850" y="3587750"/>
          <p14:tracePt t="71031" x="10356850" y="3613150"/>
          <p14:tracePt t="71047" x="10337800" y="3644900"/>
          <p14:tracePt t="71049" x="10337800" y="3676650"/>
          <p14:tracePt t="71061" x="10325100" y="3708400"/>
          <p14:tracePt t="71064" x="10325100" y="3733800"/>
          <p14:tracePt t="71080" x="10312400" y="3797300"/>
          <p14:tracePt t="71088" x="10312400" y="3822700"/>
          <p14:tracePt t="71096" x="10312400" y="3854450"/>
          <p14:tracePt t="71103" x="10293350" y="3867150"/>
          <p14:tracePt t="71113" x="10293350" y="3886200"/>
          <p14:tracePt t="71120" x="10293350" y="3898900"/>
          <p14:tracePt t="71128" x="10280650" y="3911600"/>
          <p14:tracePt t="71136" x="10280650" y="3930650"/>
          <p14:tracePt t="71152" x="10261600" y="3930650"/>
          <p14:tracePt t="71168" x="10261600" y="3943350"/>
          <p14:tracePt t="71344" x="10261600" y="3962400"/>
          <p14:tracePt t="71779" x="10248900" y="3962400"/>
          <p14:tracePt t="71803" x="10236200" y="3943350"/>
          <p14:tracePt t="71818" x="10217150" y="3943350"/>
          <p14:tracePt t="71830" x="10217150" y="3930650"/>
          <p14:tracePt t="71835" x="10204450" y="3911600"/>
          <p14:tracePt t="71845" x="10191750" y="3911600"/>
          <p14:tracePt t="71851" x="10172700" y="3898900"/>
          <p14:tracePt t="71863" x="10172700" y="3886200"/>
          <p14:tracePt t="71867" x="10160000" y="3886200"/>
          <p14:tracePt t="71878" x="10147300" y="3867150"/>
          <p14:tracePt t="71884" x="10147300" y="3854450"/>
          <p14:tracePt t="71891" x="10128250" y="3854450"/>
          <p14:tracePt t="71911" x="10128250" y="3841750"/>
          <p14:tracePt t="71915" x="10115550" y="3841750"/>
          <p14:tracePt t="72020" x="10102850" y="3841750"/>
          <p14:tracePt t="72301" x="10115550" y="3841750"/>
          <p14:tracePt t="72341" x="10115550" y="3854450"/>
          <p14:tracePt t="72349" x="10128250" y="3854450"/>
          <p14:tracePt t="72381" x="10147300" y="3854450"/>
          <p14:tracePt t="72396" x="10147300" y="3867150"/>
          <p14:tracePt t="72399" x="10160000" y="3867150"/>
          <p14:tracePt t="72414" x="10172700" y="3867150"/>
          <p14:tracePt t="72422" x="10172700" y="3886200"/>
          <p14:tracePt t="72438" x="10191750" y="3886200"/>
          <p14:tracePt t="72462" x="10191750" y="3898900"/>
          <p14:tracePt t="72470" x="10204450" y="3898900"/>
          <p14:tracePt t="72494" x="10217150" y="3898900"/>
          <p14:tracePt t="72502" x="10217150" y="3911600"/>
          <p14:tracePt t="73177" x="10236200" y="3911600"/>
          <p14:tracePt t="73201" x="10248900" y="3911600"/>
          <p14:tracePt t="73214" x="10248900" y="3930650"/>
          <p14:tracePt t="73458" x="10261600" y="3930650"/>
          <p14:tracePt t="73479" x="10280650" y="3930650"/>
          <p14:tracePt t="73482" x="10312400" y="3911600"/>
          <p14:tracePt t="73491" x="10325100" y="3911600"/>
          <p14:tracePt t="73498" x="10356850" y="3911600"/>
          <p14:tracePt t="73514" x="10369550" y="3898900"/>
          <p14:tracePt t="73515" x="10401300" y="3898900"/>
          <p14:tracePt t="73524" x="10414000" y="3898900"/>
          <p14:tracePt t="73530" x="10426700" y="3898900"/>
          <p14:tracePt t="73538" x="10445750" y="3898900"/>
          <p14:tracePt t="73547" x="10458450" y="3898900"/>
          <p14:tracePt t="73570" x="10471150" y="3898900"/>
          <p14:tracePt t="73602" x="10490200" y="3898900"/>
          <p14:tracePt t="73675" x="10471150" y="3898900"/>
          <p14:tracePt t="73683" x="10458450" y="3898900"/>
          <p14:tracePt t="73691" x="10426700" y="3898900"/>
          <p14:tracePt t="73711" x="10401300" y="3898900"/>
          <p14:tracePt t="73715" x="10382250" y="3898900"/>
          <p14:tracePt t="73724" x="10356850" y="3898900"/>
          <p14:tracePt t="73731" x="10337800" y="3898900"/>
          <p14:tracePt t="73747" x="10325100" y="3898900"/>
          <p14:tracePt t="73755" x="10312400" y="3898900"/>
          <p14:tracePt t="73844" x="10325100" y="3898900"/>
          <p14:tracePt t="73852" x="10337800" y="3911600"/>
          <p14:tracePt t="73861" x="10356850" y="3911600"/>
          <p14:tracePt t="73868" x="10369550" y="3911600"/>
          <p14:tracePt t="73880" x="10382250" y="3911600"/>
          <p14:tracePt t="73884" x="10401300" y="3930650"/>
          <p14:tracePt t="73892" x="10414000" y="3930650"/>
          <p14:tracePt t="73900" x="10426700" y="3930650"/>
          <p14:tracePt t="73914" x="10426700" y="3943350"/>
          <p14:tracePt t="73916" x="10445750" y="3943350"/>
          <p14:tracePt t="73925" x="10458450" y="3943350"/>
          <p14:tracePt t="73947" x="10458450" y="3962400"/>
          <p14:tracePt t="73949" x="10471150" y="3962400"/>
          <p14:tracePt t="73964" x="10490200" y="3962400"/>
          <p14:tracePt t="73980" x="10490200" y="3975100"/>
          <p14:tracePt t="73996" x="10502900" y="3975100"/>
          <p14:tracePt t="74013" x="10502900" y="3987800"/>
          <p14:tracePt t="81031" x="10502900" y="4032250"/>
          <p14:tracePt t="81035" x="10502900" y="4051300"/>
          <p14:tracePt t="81046" x="10490200" y="4095750"/>
          <p14:tracePt t="81051" x="10490200" y="4121150"/>
          <p14:tracePt t="81064" x="10490200" y="4140200"/>
          <p14:tracePt t="81068" x="10490200" y="4165600"/>
          <p14:tracePt t="81077" x="10471150" y="4197350"/>
          <p14:tracePt t="81084" x="10471150" y="4241800"/>
          <p14:tracePt t="81097" x="10471150" y="4286250"/>
          <p14:tracePt t="81100" x="10471150" y="4330700"/>
          <p14:tracePt t="81108" x="10471150" y="4375150"/>
          <p14:tracePt t="81116" x="10471150" y="4406900"/>
          <p14:tracePt t="81130" x="10471150" y="4451350"/>
          <p14:tracePt t="81132" x="10471150" y="4495800"/>
          <p14:tracePt t="81141" x="10471150" y="4527550"/>
          <p14:tracePt t="81148" x="10471150" y="4572000"/>
          <p14:tracePt t="81163" x="10471150" y="4603750"/>
          <p14:tracePt t="81166" x="10471150" y="4629150"/>
          <p14:tracePt t="81172" x="10471150" y="4660900"/>
          <p14:tracePt t="81180" x="10471150" y="4692650"/>
          <p14:tracePt t="81188" x="10471150" y="4724400"/>
          <p14:tracePt t="81197" x="10471150" y="4737100"/>
          <p14:tracePt t="81204" x="10471150" y="4768850"/>
          <p14:tracePt t="81212" x="10471150" y="4781550"/>
          <p14:tracePt t="81220" x="10471150" y="4794250"/>
          <p14:tracePt t="81231" x="10471150" y="4813300"/>
          <p14:tracePt t="81236" x="10471150" y="4826000"/>
          <p14:tracePt t="81244" x="10471150" y="4838700"/>
          <p14:tracePt t="81252" x="10458450" y="4838700"/>
          <p14:tracePt t="81264" x="10458450" y="4857750"/>
          <p14:tracePt t="81277" x="10445750" y="4870450"/>
          <p14:tracePt t="81297" x="10426700" y="4870450"/>
          <p14:tracePt t="81300" x="10426700" y="4883150"/>
          <p14:tracePt t="81309" x="10414000" y="4883150"/>
          <p14:tracePt t="81317" x="10401300" y="4902200"/>
          <p14:tracePt t="81330" x="10369550" y="4902200"/>
          <p14:tracePt t="81333" x="10356850" y="4902200"/>
          <p14:tracePt t="81341" x="10337800" y="4914900"/>
          <p14:tracePt t="81349" x="10312400" y="4914900"/>
          <p14:tracePt t="81364" x="10293350" y="4914900"/>
          <p14:tracePt t="81366" x="10280650" y="4927600"/>
          <p14:tracePt t="81374" x="10261600" y="4927600"/>
          <p14:tracePt t="81381" x="10248900" y="4927600"/>
          <p14:tracePt t="81397" x="10236200" y="4927600"/>
          <p14:tracePt t="81398" x="10217150" y="4927600"/>
          <p14:tracePt t="81405" x="10204450" y="4927600"/>
          <p14:tracePt t="81413" x="10191750" y="4927600"/>
          <p14:tracePt t="81421" x="10172700" y="4927600"/>
          <p14:tracePt t="81430" x="10160000" y="4927600"/>
          <p14:tracePt t="81437" x="10147300" y="4927600"/>
          <p14:tracePt t="81445" x="10128250" y="4927600"/>
          <p14:tracePt t="81453" x="10115550" y="4927600"/>
          <p14:tracePt t="81464" x="10102850" y="4927600"/>
          <p14:tracePt t="81469" x="10083800" y="4927600"/>
          <p14:tracePt t="81485" x="10071100" y="4927600"/>
          <p14:tracePt t="81497" x="10058400" y="4927600"/>
          <p14:tracePt t="81534" x="10058400" y="4914900"/>
          <p14:tracePt t="81542" x="10039350" y="4914900"/>
          <p14:tracePt t="81582" x="10026650" y="4902200"/>
          <p14:tracePt t="81606" x="10007600" y="4883150"/>
          <p14:tracePt t="81614" x="10007600" y="4870450"/>
          <p14:tracePt t="81622" x="9994900" y="4870450"/>
          <p14:tracePt t="81632" x="9994900" y="4857750"/>
          <p14:tracePt t="81638" x="9994900" y="4838700"/>
          <p14:tracePt t="81646" x="9994900" y="4826000"/>
          <p14:tracePt t="81654" x="9994900" y="4813300"/>
          <p14:tracePt t="81664" x="9994900" y="4781550"/>
          <p14:tracePt t="81670" x="9994900" y="4749800"/>
          <p14:tracePt t="81678" x="9994900" y="4737100"/>
          <p14:tracePt t="81686" x="9994900" y="4705350"/>
          <p14:tracePt t="81697" x="9994900" y="4673600"/>
          <p14:tracePt t="81702" x="9994900" y="4660900"/>
          <p14:tracePt t="81711" x="9994900" y="4648200"/>
          <p14:tracePt t="81719" x="9994900" y="4616450"/>
          <p14:tracePt t="81730" x="9994900" y="4603750"/>
          <p14:tracePt t="81734" x="9994900" y="4584700"/>
          <p14:tracePt t="81751" x="9994900" y="4572000"/>
          <p14:tracePt t="81775" x="9994900" y="4559300"/>
          <p14:tracePt t="83824" x="10007600" y="4559300"/>
          <p14:tracePt t="88765" x="10026650" y="4559300"/>
          <p14:tracePt t="89858" x="10007600" y="4559300"/>
          <p14:tracePt t="89866" x="9963150" y="4603750"/>
          <p14:tracePt t="89874" x="9906000" y="4648200"/>
          <p14:tracePt t="89882" x="9861550" y="4692650"/>
          <p14:tracePt t="89898" x="9829800" y="4749800"/>
          <p14:tracePt t="89899" x="9785350" y="4794250"/>
          <p14:tracePt t="89907" x="9709150" y="4883150"/>
          <p14:tracePt t="89914" x="9652000" y="4959350"/>
          <p14:tracePt t="89930" x="9607550" y="5067300"/>
          <p14:tracePt t="89931" x="9563100" y="5137150"/>
          <p14:tracePt t="89939" x="9531350" y="5213350"/>
          <p14:tracePt t="89947" x="9499600" y="5289550"/>
          <p14:tracePt t="89954" x="9474200" y="5346700"/>
          <p14:tracePt t="89964" x="9455150" y="5422900"/>
          <p14:tracePt t="89971" x="9442450" y="5486400"/>
          <p14:tracePt t="89979" x="9429750" y="5543550"/>
          <p14:tracePt t="89986" x="9410700" y="5619750"/>
          <p14:tracePt t="89997" x="9398000" y="5689600"/>
          <p14:tracePt t="90003" x="9398000" y="5784850"/>
          <p14:tracePt t="90011" x="9385300" y="5886450"/>
          <p14:tracePt t="90019" x="9366250" y="5975350"/>
          <p14:tracePt t="90030" x="9353550" y="6083300"/>
          <p14:tracePt t="90035" x="9340850" y="6172200"/>
          <p14:tracePt t="90044" x="9321800" y="6248400"/>
          <p14:tracePt t="90051" x="9309100" y="6305550"/>
          <p14:tracePt t="90064" x="9277350" y="6362700"/>
          <p14:tracePt t="90067" x="9264650" y="6426200"/>
          <p14:tracePt t="90075" x="9232900" y="6470650"/>
          <p14:tracePt t="90083" x="9220200" y="6483350"/>
          <p14:tracePt t="90097" x="9175750" y="6527800"/>
          <p14:tracePt t="90100" x="9144000" y="6559550"/>
          <p14:tracePt t="90108" x="9099550" y="6591300"/>
          <p14:tracePt t="90115" x="9010650" y="6616700"/>
          <p14:tracePt t="90131" x="8902700" y="6635750"/>
          <p14:tracePt t="90132" x="8769350" y="6648450"/>
          <p14:tracePt t="90141" x="8693150" y="6661150"/>
          <p14:tracePt t="90147" x="8483600" y="6680200"/>
          <p14:tracePt t="90159" x="8337550" y="6680200"/>
          <p14:tracePt t="90165" x="8172450" y="6680200"/>
          <p14:tracePt t="90172" x="8039100" y="6661150"/>
          <p14:tracePt t="90180" x="7962900" y="6635750"/>
          <p14:tracePt t="90188" x="7753350" y="6527800"/>
          <p14:tracePt t="90197" x="7651750" y="6451600"/>
          <p14:tracePt t="90204" x="7518400" y="6350000"/>
          <p14:tracePt t="90212" x="7397750" y="6261100"/>
          <p14:tracePt t="90220" x="7353300" y="6197600"/>
          <p14:tracePt t="90230" x="7245350" y="6108700"/>
          <p14:tracePt t="90236" x="7156450" y="6038850"/>
          <p14:tracePt t="90244" x="7080250" y="5943600"/>
          <p14:tracePt t="90252" x="7023100" y="5854700"/>
          <p14:tracePt t="90264" x="6959600" y="5784850"/>
          <p14:tracePt t="90268" x="6902450" y="5708650"/>
          <p14:tracePt t="90278" x="6858000" y="5645150"/>
          <p14:tracePt t="90284" x="6826250" y="5575300"/>
          <p14:tracePt t="90297" x="6800850" y="5530850"/>
          <p14:tracePt t="90300" x="6769100" y="5467350"/>
          <p14:tracePt t="90312" x="6737350" y="5422900"/>
          <p14:tracePt t="90316" x="6705600" y="5378450"/>
          <p14:tracePt t="90331" x="6680200" y="5334000"/>
          <p14:tracePt t="90334" x="6661150" y="5289550"/>
          <p14:tracePt t="90344" x="6648450" y="5245100"/>
          <p14:tracePt t="90348" x="6635750" y="5232400"/>
          <p14:tracePt t="90364" x="6616700" y="5156200"/>
          <p14:tracePt t="90365" x="6604000" y="5124450"/>
          <p14:tracePt t="90374" x="6591300" y="5080000"/>
          <p14:tracePt t="90381" x="6591300" y="5035550"/>
          <p14:tracePt t="90389" x="6591300" y="5003800"/>
          <p14:tracePt t="90399" x="6591300" y="4959350"/>
          <p14:tracePt t="90405" x="6591300" y="4914900"/>
          <p14:tracePt t="90413" x="6616700" y="4883150"/>
          <p14:tracePt t="90421" x="6635750" y="4838700"/>
          <p14:tracePt t="90430" x="6661150" y="4813300"/>
          <p14:tracePt t="90437" x="6692900" y="4781550"/>
          <p14:tracePt t="90445" x="6724650" y="4749800"/>
          <p14:tracePt t="90453" x="6769100" y="4705350"/>
          <p14:tracePt t="90464" x="6813550" y="4673600"/>
          <p14:tracePt t="90469" x="6858000" y="4660900"/>
          <p14:tracePt t="90478" x="6902450" y="4629150"/>
          <p14:tracePt t="90485" x="6978650" y="4616450"/>
          <p14:tracePt t="90497" x="7054850" y="4584700"/>
          <p14:tracePt t="90501" x="7124700" y="4572000"/>
          <p14:tracePt t="90511" x="7156450" y="4559300"/>
          <p14:tracePt t="90517" x="7213600" y="4540250"/>
          <p14:tracePt t="90530" x="7264400" y="4527550"/>
          <p14:tracePt t="90533" x="7308850" y="4514850"/>
          <p14:tracePt t="90544" x="7334250" y="4514850"/>
          <p14:tracePt t="90549" x="7353300" y="4514850"/>
          <p14:tracePt t="90564" x="7366000" y="4495800"/>
          <p14:tracePt t="90581" x="7378700" y="4495800"/>
          <p14:tracePt t="90605" x="7378700" y="4514850"/>
          <p14:tracePt t="90613" x="7378700" y="4527550"/>
          <p14:tracePt t="90622" x="7378700" y="4540250"/>
          <p14:tracePt t="90631" x="7378700" y="4572000"/>
          <p14:tracePt t="90638" x="7378700" y="4603750"/>
          <p14:tracePt t="90646" x="7366000" y="4616450"/>
          <p14:tracePt t="90654" x="7366000" y="4648200"/>
          <p14:tracePt t="90664" x="7353300" y="4660900"/>
          <p14:tracePt t="90670" x="7353300" y="4673600"/>
          <p14:tracePt t="90678" x="7353300" y="4692650"/>
          <p14:tracePt t="90686" x="7334250" y="4692650"/>
          <p14:tracePt t="90697" x="7334250" y="4705350"/>
          <p14:tracePt t="90710" x="7321550" y="4724400"/>
          <p14:tracePt t="90730" x="7321550" y="4737100"/>
          <p14:tracePt t="90734" x="7321550" y="4749800"/>
          <p14:tracePt t="90750" x="7308850" y="4768850"/>
          <p14:tracePt t="90764" x="7308850" y="4781550"/>
          <p14:tracePt t="90766" x="7308850" y="4794250"/>
          <p14:tracePt t="90782" x="7308850" y="4826000"/>
          <p14:tracePt t="90797" x="7308850" y="4838700"/>
          <p14:tracePt t="90799" x="7308850" y="4857750"/>
          <p14:tracePt t="90808" x="7308850" y="4870450"/>
          <p14:tracePt t="90814" x="7308850" y="4883150"/>
          <p14:tracePt t="90831" x="7308850" y="4902200"/>
          <p14:tracePt t="90839" x="7321550" y="4902200"/>
          <p14:tracePt t="90847" x="7321550" y="4914900"/>
          <p14:tracePt t="90870" x="7321550" y="4927600"/>
          <p14:tracePt t="90895" x="7334250" y="4927600"/>
          <p14:tracePt t="90960" x="7353300" y="4927600"/>
          <p14:tracePt t="90983" x="7353300" y="4914900"/>
          <p14:tracePt t="90994" x="7366000" y="4914900"/>
          <p14:tracePt t="90999" x="7366000" y="4902200"/>
          <p14:tracePt t="91011" x="7366000" y="4883150"/>
          <p14:tracePt t="91015" x="7378700" y="4870450"/>
          <p14:tracePt t="91032" x="7378700" y="4857750"/>
          <p14:tracePt t="91040" x="7397750" y="4838700"/>
          <p14:tracePt t="91047" x="7410450" y="4826000"/>
          <p14:tracePt t="91055" x="7410450" y="4813300"/>
          <p14:tracePt t="91065" x="7423150" y="4794250"/>
          <p14:tracePt t="91072" x="7423150" y="4781550"/>
          <p14:tracePt t="91080" x="7442200" y="4781550"/>
          <p14:tracePt t="91088" x="7442200" y="4768850"/>
          <p14:tracePt t="91097" x="7454900" y="4749800"/>
          <p14:tracePt t="91112" x="7454900" y="4737100"/>
          <p14:tracePt t="91120" x="7467600" y="4737100"/>
          <p14:tracePt t="91136" x="7467600" y="4724400"/>
          <p14:tracePt t="91296" x="7467600" y="4737100"/>
          <p14:tracePt t="91329" x="7467600" y="4749800"/>
          <p14:tracePt t="91401" x="7467600" y="4768850"/>
          <p14:tracePt t="91457" x="7467600" y="4781550"/>
          <p14:tracePt t="92068" x="7467600" y="4794250"/>
          <p14:tracePt t="97620" x="7467600" y="4813300"/>
          <p14:tracePt t="97662" x="7486650" y="4826000"/>
          <p14:tracePt t="97701" x="7486650" y="4838700"/>
          <p14:tracePt t="97717" x="7499350" y="4838700"/>
          <p14:tracePt t="97741" x="7499350" y="4857750"/>
          <p14:tracePt t="97765" x="7518400" y="4857750"/>
          <p14:tracePt t="97797" x="7518400" y="4870450"/>
          <p14:tracePt t="97821" x="7531100" y="4870450"/>
          <p14:tracePt t="97878" x="7543800" y="4883150"/>
          <p14:tracePt t="97917" x="7562850" y="4883150"/>
          <p14:tracePt t="97950" x="7575550" y="4902200"/>
          <p14:tracePt t="97982" x="7588250" y="4902200"/>
          <p14:tracePt t="97998" x="7588250" y="4914900"/>
          <p14:tracePt t="98008" x="7607300" y="4914900"/>
          <p14:tracePt t="98038" x="7620000" y="4914900"/>
          <p14:tracePt t="98062" x="7632700" y="4914900"/>
          <p14:tracePt t="98086" x="7651750" y="4914900"/>
          <p14:tracePt t="98118" x="7664450" y="4914900"/>
          <p14:tracePt t="98231" x="7677150" y="4914900"/>
          <p14:tracePt t="98584" x="7696200" y="4902200"/>
          <p14:tracePt t="98593" x="7708900" y="4902200"/>
          <p14:tracePt t="98601" x="7708900" y="4883150"/>
          <p14:tracePt t="98616" x="7721600" y="4870450"/>
          <p14:tracePt t="98625" x="7721600" y="4857750"/>
          <p14:tracePt t="98633" x="7740650" y="4857750"/>
          <p14:tracePt t="98647" x="7740650" y="4838700"/>
          <p14:tracePt t="98657" x="7740650" y="4826000"/>
          <p14:tracePt t="98665" x="7753350" y="4826000"/>
          <p14:tracePt t="98681" x="7753350" y="4813300"/>
          <p14:tracePt t="98681" x="7753350" y="4794250"/>
          <p14:tracePt t="98690" x="7772400" y="4794250"/>
          <p14:tracePt t="98705" x="7772400" y="4781550"/>
          <p14:tracePt t="98721" x="7772400" y="4768850"/>
          <p14:tracePt t="98737" x="7772400" y="4749800"/>
          <p14:tracePt t="98747" x="7772400" y="4737100"/>
          <p14:tracePt t="98753" x="7753350" y="4737100"/>
          <p14:tracePt t="98761" x="7753350" y="4724400"/>
          <p14:tracePt t="98769" x="7740650" y="4724400"/>
          <p14:tracePt t="98780" x="7740650" y="4705350"/>
          <p14:tracePt t="98794" x="7721600" y="4692650"/>
          <p14:tracePt t="98801" x="7721600" y="4673600"/>
          <p14:tracePt t="98827" x="7708900" y="4660900"/>
          <p14:tracePt t="98850" x="7708900" y="4648200"/>
          <p14:tracePt t="98866" x="7708900" y="4629150"/>
          <p14:tracePt t="98892" x="7708900" y="4616450"/>
          <p14:tracePt t="98907" x="7708900" y="4603750"/>
          <p14:tracePt t="98930" x="7708900" y="4584700"/>
          <p14:tracePt t="98962" x="7721600" y="4572000"/>
          <p14:tracePt t="99131" x="7740650" y="4572000"/>
          <p14:tracePt t="99147" x="7740650" y="4584700"/>
          <p14:tracePt t="99219" x="7740650" y="4603750"/>
          <p14:tracePt t="99404" x="7740650" y="4616450"/>
          <p14:tracePt t="99445" x="7740650" y="4629150"/>
          <p14:tracePt t="99461" x="7753350" y="4629150"/>
          <p14:tracePt t="99481" x="7753350" y="4648200"/>
          <p14:tracePt t="99484" x="7753350" y="4660900"/>
          <p14:tracePt t="99493" x="7772400" y="4660900"/>
          <p14:tracePt t="99500" x="7772400" y="4673600"/>
          <p14:tracePt t="99513" x="7785100" y="4673600"/>
          <p14:tracePt t="99517" x="7785100" y="4692650"/>
          <p14:tracePt t="99525" x="7797800" y="4705350"/>
          <p14:tracePt t="99547" x="7797800" y="4724400"/>
          <p14:tracePt t="99549" x="7816850" y="4737100"/>
          <p14:tracePt t="99557" x="7816850" y="4749800"/>
          <p14:tracePt t="99580" x="7829550" y="4768850"/>
          <p14:tracePt t="99590" x="7829550" y="4781550"/>
          <p14:tracePt t="99605" x="7829550" y="4794250"/>
          <p14:tracePt t="99629" x="7829550" y="4813300"/>
          <p14:tracePt t="99647" x="7842250" y="4813300"/>
          <p14:tracePt t="99975" x="7861300" y="4813300"/>
          <p14:tracePt t="100858" x="7874000" y="4813300"/>
          <p14:tracePt t="104314" x="7874000" y="4794250"/>
          <p14:tracePt t="104322" x="7886700" y="4794250"/>
          <p14:tracePt t="104346" x="7905750" y="4781550"/>
          <p14:tracePt t="104354" x="7918450" y="4781550"/>
          <p14:tracePt t="104363" x="7931150" y="4768850"/>
          <p14:tracePt t="104378" x="7962900" y="4749800"/>
          <p14:tracePt t="104386" x="7975600" y="4737100"/>
          <p14:tracePt t="104396" x="7994650" y="4737100"/>
          <p14:tracePt t="104402" x="8007350" y="4724400"/>
          <p14:tracePt t="104411" x="8026400" y="4705350"/>
          <p14:tracePt t="104418" x="8039100" y="4705350"/>
          <p14:tracePt t="104434" x="8051800" y="4692650"/>
          <p14:tracePt t="104458" x="8070850" y="4692650"/>
          <p14:tracePt t="104507" x="8083550" y="4692650"/>
          <p14:tracePt t="104538" x="8096250" y="4692650"/>
          <p14:tracePt t="104587" x="8115300" y="4692650"/>
          <p14:tracePt t="104644" x="8115300" y="4705350"/>
          <p14:tracePt t="104691" x="8115300" y="4724400"/>
          <p14:tracePt t="104804" x="8128000" y="4724400"/>
          <p14:tracePt t="104828" x="8140700" y="4724400"/>
          <p14:tracePt t="104847" x="8159750" y="4724400"/>
          <p14:tracePt t="104861" x="8172450" y="4724400"/>
          <p14:tracePt t="104884" x="8185150" y="4724400"/>
          <p14:tracePt t="104895" x="8185150" y="4705350"/>
          <p14:tracePt t="104900" x="8204200" y="4705350"/>
          <p14:tracePt t="104925" x="8216900" y="4705350"/>
          <p14:tracePt t="104932" x="8216900" y="4692650"/>
          <p14:tracePt t="104965" x="8229600" y="4692650"/>
          <p14:tracePt t="104974" x="8229600" y="4673600"/>
          <p14:tracePt t="105487" x="8229600" y="4660900"/>
          <p14:tracePt t="105519" x="8248650" y="4660900"/>
          <p14:tracePt t="105575" x="8248650" y="4648200"/>
          <p14:tracePt t="105729" x="8248650" y="4629150"/>
          <p14:tracePt t="105816" x="8229600" y="4629150"/>
          <p14:tracePt t="105913" x="8216900" y="4629150"/>
          <p14:tracePt t="105945" x="8204200" y="4629150"/>
          <p14:tracePt t="105953" x="8204200" y="4648200"/>
          <p14:tracePt t="105969" x="8185150" y="4648200"/>
          <p14:tracePt t="105985" x="8172450" y="4660900"/>
          <p14:tracePt t="106012" x="8172450" y="4673600"/>
          <p14:tracePt t="106027" x="8159750" y="4673600"/>
          <p14:tracePt t="106047" x="8159750" y="4692650"/>
          <p14:tracePt t="106065" x="8159750" y="4705350"/>
          <p14:tracePt t="106290" x="8159750" y="4724400"/>
          <p14:tracePt t="106310" x="8172450" y="4724400"/>
          <p14:tracePt t="106322" x="8172450" y="4737100"/>
          <p14:tracePt t="106354" x="8172450" y="4749800"/>
          <p14:tracePt t="106371" x="8172450" y="4768850"/>
          <p14:tracePt t="106387" x="8172450" y="4781550"/>
          <p14:tracePt t="106411" x="8172450" y="4794250"/>
          <p14:tracePt t="106443" x="8172450" y="4813300"/>
          <p14:tracePt t="106564" x="8172450" y="4826000"/>
          <p14:tracePt t="107857" x="8185150" y="4826000"/>
          <p14:tracePt t="107865" x="8216900" y="4813300"/>
          <p14:tracePt t="107874" x="8248650" y="4813300"/>
          <p14:tracePt t="107882" x="8280400" y="4794250"/>
          <p14:tracePt t="107895" x="8324850" y="4794250"/>
          <p14:tracePt t="107898" x="8382000" y="4781550"/>
          <p14:tracePt t="107907" x="8458200" y="4749800"/>
          <p14:tracePt t="107914" x="8515350" y="4737100"/>
          <p14:tracePt t="107921" x="8547100" y="4737100"/>
          <p14:tracePt t="107930" x="8591550" y="4724400"/>
          <p14:tracePt t="107938" x="8648700" y="4705350"/>
          <p14:tracePt t="107947" x="8680450" y="4705350"/>
          <p14:tracePt t="107954" x="8724900" y="4692650"/>
          <p14:tracePt t="107962" x="8756650" y="4692650"/>
          <p14:tracePt t="107970" x="8788400" y="4673600"/>
          <p14:tracePt t="107980" x="8813800" y="4673600"/>
          <p14:tracePt t="107986" x="8832850" y="4660900"/>
          <p14:tracePt t="107994" x="8845550" y="4660900"/>
          <p14:tracePt t="108002" x="8858250" y="4660900"/>
          <p14:tracePt t="108013" x="8877300" y="4660900"/>
          <p14:tracePt t="108034" x="8890000" y="4660900"/>
          <p14:tracePt t="108163" x="8877300" y="4660900"/>
          <p14:tracePt t="108187" x="8858250" y="4660900"/>
          <p14:tracePt t="108195" x="8845550" y="4660900"/>
          <p14:tracePt t="108203" x="8832850" y="4660900"/>
          <p14:tracePt t="108214" x="8813800" y="4660900"/>
          <p14:tracePt t="108228" x="8801100" y="4660900"/>
          <p14:tracePt t="108235" x="8788400" y="4660900"/>
          <p14:tracePt t="108247" x="8769350" y="4660900"/>
          <p14:tracePt t="108251" x="8756650" y="4660900"/>
          <p14:tracePt t="108261" x="8737600" y="4673600"/>
          <p14:tracePt t="108275" x="8724900" y="4673600"/>
          <p14:tracePt t="108283" x="8712200" y="4673600"/>
          <p14:tracePt t="108295" x="8712200" y="4692650"/>
          <p14:tracePt t="108299" x="8693150" y="4692650"/>
          <p14:tracePt t="108308" x="8680450" y="4705350"/>
          <p14:tracePt t="108328" x="8667750" y="4705350"/>
          <p14:tracePt t="108341" x="8648700" y="4724400"/>
          <p14:tracePt t="108364" x="8636000" y="4724400"/>
          <p14:tracePt t="108372" x="8636000" y="4737100"/>
          <p14:tracePt t="108380" x="8623300" y="4737100"/>
          <p14:tracePt t="108412" x="8623300" y="4749800"/>
          <p14:tracePt t="108613" x="8623300" y="4768850"/>
          <p14:tracePt t="109376" x="8636000" y="4768850"/>
          <p14:tracePt t="115338" x="8636000" y="4749800"/>
          <p14:tracePt t="115893" x="8636000" y="4737100"/>
          <p14:tracePt t="115917" x="8623300" y="4737100"/>
          <p14:tracePt t="115941" x="8604250" y="4737100"/>
          <p14:tracePt t="115957" x="8591550" y="4737100"/>
          <p14:tracePt t="115981" x="8578850" y="4737100"/>
          <p14:tracePt t="116030" x="8559800" y="4737100"/>
          <p14:tracePt t="116053" x="8559800" y="4749800"/>
          <p14:tracePt t="116085" x="8559800" y="4768850"/>
          <p14:tracePt t="116102" x="8559800" y="4781550"/>
          <p14:tracePt t="116111" x="8578850" y="4781550"/>
          <p14:tracePt t="116134" x="8591550" y="4794250"/>
          <p14:tracePt t="116150" x="8604250" y="4794250"/>
          <p14:tracePt t="116166" x="8604250" y="4813300"/>
          <p14:tracePt t="116182" x="8623300" y="4813300"/>
          <p14:tracePt t="116246" x="8623300" y="4794250"/>
          <p14:tracePt t="116313" x="8623300" y="4781550"/>
          <p14:tracePt t="117958" x="8623300" y="4794250"/>
          <p14:tracePt t="118006" x="8623300" y="4813300"/>
          <p14:tracePt t="118014" x="8636000" y="4813300"/>
          <p14:tracePt t="118022" x="8636000" y="4826000"/>
          <p14:tracePt t="118030" x="8648700" y="4857750"/>
          <p14:tracePt t="118038" x="8667750" y="4870450"/>
          <p14:tracePt t="118046" x="8680450" y="4883150"/>
          <p14:tracePt t="118054" x="8693150" y="4914900"/>
          <p14:tracePt t="118065" x="8724900" y="4927600"/>
          <p14:tracePt t="118070" x="8737600" y="4959350"/>
          <p14:tracePt t="118078" x="8756650" y="4978400"/>
          <p14:tracePt t="118086" x="8769350" y="4991100"/>
          <p14:tracePt t="118097" x="8788400" y="5003800"/>
          <p14:tracePt t="118102" x="8801100" y="5022850"/>
          <p14:tracePt t="118111" x="8813800" y="5035550"/>
          <p14:tracePt t="118118" x="8813800" y="5048250"/>
          <p14:tracePt t="118130" x="8832850" y="5048250"/>
          <p14:tracePt t="118135" x="8845550" y="5048250"/>
          <p14:tracePt t="118143" x="8858250" y="5067300"/>
          <p14:tracePt t="118151" x="8877300" y="5067300"/>
          <p14:tracePt t="118164" x="8890000" y="5067300"/>
          <p14:tracePt t="118167" x="8902700" y="5067300"/>
          <p14:tracePt t="118183" x="8921750" y="5067300"/>
          <p14:tracePt t="118199" x="8934450" y="5067300"/>
          <p14:tracePt t="118215" x="8947150" y="5067300"/>
          <p14:tracePt t="118231" x="8966200" y="5067300"/>
          <p14:tracePt t="118239" x="8966200" y="5048250"/>
          <p14:tracePt t="118247" x="8978900" y="5035550"/>
          <p14:tracePt t="118255" x="8991600" y="5022850"/>
          <p14:tracePt t="118264" x="9010650" y="5003800"/>
          <p14:tracePt t="118271" x="9023350" y="4991100"/>
          <p14:tracePt t="118279" x="9042400" y="4959350"/>
          <p14:tracePt t="118287" x="9055100" y="4946650"/>
          <p14:tracePt t="118297" x="9055100" y="4927600"/>
          <p14:tracePt t="118303" x="9067800" y="4914900"/>
          <p14:tracePt t="118311" x="9067800" y="4902200"/>
          <p14:tracePt t="118319" x="9067800" y="4883150"/>
          <p14:tracePt t="118330" x="9086850" y="4870450"/>
          <p14:tracePt t="118344" x="9086850" y="4857750"/>
          <p14:tracePt t="118377" x="9086850" y="4838700"/>
          <p14:tracePt t="118448" x="9067800" y="4838700"/>
          <p14:tracePt t="118504" x="9055100" y="4838700"/>
          <p14:tracePt t="118528" x="9055100" y="4857750"/>
          <p14:tracePt t="118536" x="9055100" y="4870450"/>
          <p14:tracePt t="118544" x="9055100" y="4883150"/>
          <p14:tracePt t="118552" x="9055100" y="4902200"/>
          <p14:tracePt t="118564" x="9055100" y="4914900"/>
          <p14:tracePt t="118568" x="9055100" y="4927600"/>
          <p14:tracePt t="118577" x="9055100" y="4946650"/>
          <p14:tracePt t="118585" x="9055100" y="4978400"/>
          <p14:tracePt t="118597" x="9055100" y="4991100"/>
          <p14:tracePt t="118600" x="9067800" y="5003800"/>
          <p14:tracePt t="118609" x="9086850" y="5003800"/>
          <p14:tracePt t="118630" x="9099550" y="5022850"/>
          <p14:tracePt t="118641" x="9112250" y="5022850"/>
          <p14:tracePt t="118649" x="9131300" y="5022850"/>
          <p14:tracePt t="118665" x="9144000" y="5022850"/>
          <p14:tracePt t="118681" x="9156700" y="5003800"/>
          <p14:tracePt t="118692" x="9156700" y="4991100"/>
          <p14:tracePt t="118698" x="9156700" y="4978400"/>
          <p14:tracePt t="118705" x="9175750" y="4946650"/>
          <p14:tracePt t="118713" x="9175750" y="4927600"/>
          <p14:tracePt t="118721" x="9175750" y="4914900"/>
          <p14:tracePt t="118730" x="9175750" y="4902200"/>
          <p14:tracePt t="118737" x="9156700" y="4883150"/>
          <p14:tracePt t="118745" x="9144000" y="4870450"/>
          <p14:tracePt t="118753" x="9131300" y="4857750"/>
          <p14:tracePt t="118764" x="9112250" y="4838700"/>
          <p14:tracePt t="118769" x="9099550" y="4838700"/>
          <p14:tracePt t="118778" x="9086850" y="4838700"/>
          <p14:tracePt t="118785" x="9067800" y="4838700"/>
          <p14:tracePt t="118797" x="9055100" y="4838700"/>
          <p14:tracePt t="118801" x="9042400" y="4838700"/>
          <p14:tracePt t="118817" x="9023350" y="4838700"/>
          <p14:tracePt t="118830" x="9010650" y="4838700"/>
          <p14:tracePt t="118850" x="9010650" y="4857750"/>
          <p14:tracePt t="118864" x="8991600" y="4857750"/>
          <p14:tracePt t="118882" x="8991600" y="4870450"/>
          <p14:tracePt t="119139" x="8991600" y="4883150"/>
          <p14:tracePt t="120923" x="8991600" y="4870450"/>
          <p14:tracePt t="120931" x="8991600" y="4857750"/>
          <p14:tracePt t="120944" x="8991600" y="4838700"/>
          <p14:tracePt t="120947" x="8991600" y="4813300"/>
          <p14:tracePt t="120955" x="8991600" y="4794250"/>
          <p14:tracePt t="120963" x="8991600" y="4781550"/>
          <p14:tracePt t="120971" x="8991600" y="4749800"/>
          <p14:tracePt t="120979" x="8991600" y="4737100"/>
          <p14:tracePt t="120987" x="8991600" y="4724400"/>
          <p14:tracePt t="120997" x="8991600" y="4705350"/>
          <p14:tracePt t="121003" x="8991600" y="4692650"/>
          <p14:tracePt t="121011" x="8991600" y="4673600"/>
          <p14:tracePt t="121030" x="8978900" y="4660900"/>
          <p14:tracePt t="121045" x="8978900" y="4648200"/>
          <p14:tracePt t="121068" x="8966200" y="4629150"/>
          <p14:tracePt t="121100" x="8947150" y="4616450"/>
          <p14:tracePt t="121125" x="8934450" y="4603750"/>
          <p14:tracePt t="121142" x="8921750" y="4603750"/>
          <p14:tracePt t="121148" x="8902700" y="4603750"/>
          <p14:tracePt t="121164" x="8890000" y="4603750"/>
          <p14:tracePt t="121172" x="8877300" y="4584700"/>
          <p14:tracePt t="121180" x="8858250" y="4584700"/>
          <p14:tracePt t="121188" x="8832850" y="4584700"/>
          <p14:tracePt t="121197" x="8813800" y="4584700"/>
          <p14:tracePt t="121204" x="8801100" y="4584700"/>
          <p14:tracePt t="121220" x="8788400" y="4584700"/>
          <p14:tracePt t="121230" x="8769350" y="4584700"/>
          <p14:tracePt t="121236" x="8756650" y="4584700"/>
          <p14:tracePt t="121244" x="8737600" y="4584700"/>
          <p14:tracePt t="121263" x="8724900" y="4584700"/>
          <p14:tracePt t="121268" x="8712200" y="4584700"/>
          <p14:tracePt t="121278" x="8693150" y="4603750"/>
          <p14:tracePt t="121301" x="8680450" y="4603750"/>
          <p14:tracePt t="121312" x="8667750" y="4603750"/>
          <p14:tracePt t="121333" x="8648700" y="4603750"/>
          <p14:tracePt t="121344" x="8636000" y="4603750"/>
          <p14:tracePt t="121349" x="8623300" y="4603750"/>
          <p14:tracePt t="121357" x="8604250" y="4584700"/>
          <p14:tracePt t="121365" x="8578850" y="4572000"/>
          <p14:tracePt t="121378" x="8547100" y="4540250"/>
          <p14:tracePt t="121381" x="8502650" y="4483100"/>
          <p14:tracePt t="121390" x="8470900" y="4451350"/>
          <p14:tracePt t="121397" x="8426450" y="4406900"/>
          <p14:tracePt t="121405" x="8413750" y="4375150"/>
          <p14:tracePt t="121413" x="8382000" y="4330700"/>
          <p14:tracePt t="121421" x="8369300" y="4286250"/>
          <p14:tracePt t="121430" x="8350250" y="4260850"/>
          <p14:tracePt t="121437" x="8337550" y="4229100"/>
          <p14:tracePt t="121445" x="8324850" y="4197350"/>
          <p14:tracePt t="121453" x="8324850" y="4165600"/>
          <p14:tracePt t="121463" x="8324850" y="4152900"/>
          <p14:tracePt t="121469" x="8324850" y="4140200"/>
          <p14:tracePt t="121478" x="8324850" y="4108450"/>
          <p14:tracePt t="121486" x="8337550" y="4095750"/>
          <p14:tracePt t="121497" x="8369300" y="4076700"/>
          <p14:tracePt t="121501" x="8413750" y="4064000"/>
          <p14:tracePt t="121511" x="8439150" y="4051300"/>
          <p14:tracePt t="121518" x="8470900" y="4032250"/>
          <p14:tracePt t="121530" x="8502650" y="4032250"/>
          <p14:tracePt t="121534" x="8547100" y="4032250"/>
          <p14:tracePt t="121544" x="8559800" y="4019550"/>
          <p14:tracePt t="121550" x="8591550" y="4019550"/>
          <p14:tracePt t="121563" x="8604250" y="4019550"/>
          <p14:tracePt t="121566" x="8623300" y="4019550"/>
          <p14:tracePt t="121578" x="8636000" y="4019550"/>
          <p14:tracePt t="121598" x="8648700" y="4019550"/>
          <p14:tracePt t="121611" x="8648700" y="4032250"/>
          <p14:tracePt t="121614" x="8648700" y="4051300"/>
          <p14:tracePt t="121624" x="8648700" y="4064000"/>
          <p14:tracePt t="121630" x="8648700" y="4076700"/>
          <p14:tracePt t="121638" x="8636000" y="4095750"/>
          <p14:tracePt t="121646" x="8623300" y="4095750"/>
          <p14:tracePt t="121654" x="8604250" y="4108450"/>
          <p14:tracePt t="121663" x="8591550" y="4121150"/>
          <p14:tracePt t="121670" x="8559800" y="4140200"/>
          <p14:tracePt t="121678" x="8559800" y="4152900"/>
          <p14:tracePt t="121686" x="8547100" y="4165600"/>
          <p14:tracePt t="121697" x="8534400" y="4165600"/>
          <p14:tracePt t="121702" x="8515350" y="4184650"/>
          <p14:tracePt t="121711" x="8502650" y="4184650"/>
          <p14:tracePt t="121730" x="8483600" y="4184650"/>
          <p14:tracePt t="121734" x="8483600" y="4197350"/>
          <p14:tracePt t="121744" x="8470900" y="4197350"/>
          <p14:tracePt t="121783" x="8458200" y="4197350"/>
          <p14:tracePt t="121927" x="8458200" y="4216400"/>
          <p14:tracePt t="122225" x="8458200" y="4197350"/>
          <p14:tracePt t="122458" x="8458200" y="4216400"/>
          <p14:tracePt t="122522" x="8470900" y="4216400"/>
          <p14:tracePt t="125158" x="8483600" y="4216400"/>
          <p14:tracePt t="125166" x="8559800" y="4165600"/>
          <p14:tracePt t="125174" x="8769350" y="4051300"/>
          <p14:tracePt t="125182" x="9264650" y="3797300"/>
          <p14:tracePt t="125198" x="10369550" y="3270250"/>
          <p14:tracePt t="125207" x="11074400" y="2990850"/>
          <p14:tracePt t="125214" x="11817350" y="2705100"/>
          <p14:tracePt t="125229" x="12147550" y="2584450"/>
          <p14:tracePt t="127732" x="2692400" y="266700"/>
          <p14:tracePt t="127737" x="2374900" y="387350"/>
          <p14:tracePt t="127745" x="1746250" y="628650"/>
          <p14:tracePt t="127752" x="1181100" y="882650"/>
          <p14:tracePt t="127765" x="673100" y="1092200"/>
          <p14:tracePt t="127769" x="476250" y="1193800"/>
          <p14:tracePt t="127777" x="88900" y="1390650"/>
          <p14:tracePt t="127801" x="12147550" y="1454150"/>
          <p14:tracePt t="127808" x="12128500" y="1466850"/>
          <p14:tracePt t="127816" x="12084050" y="1498600"/>
          <p14:tracePt t="127824" x="12058650" y="1517650"/>
          <p14:tracePt t="127832" x="12039600" y="1530350"/>
          <p14:tracePt t="127841" x="12026900" y="1536700"/>
          <p14:tracePt t="127848" x="12020550" y="1549400"/>
          <p14:tracePt t="127864" x="12014200" y="1555750"/>
          <p14:tracePt t="127866" x="12007850" y="1562100"/>
          <p14:tracePt t="127872" x="12001500" y="1562100"/>
          <p14:tracePt t="127881" x="12001500" y="1568450"/>
          <p14:tracePt t="127888" x="11995150" y="1568450"/>
          <p14:tracePt t="127896" x="11995150" y="1574800"/>
          <p14:tracePt t="127905" x="11988800" y="1574800"/>
          <p14:tracePt t="127912" x="11976100" y="1581150"/>
          <p14:tracePt t="127921" x="11957050" y="1593850"/>
          <p14:tracePt t="127929" x="11918950" y="1606550"/>
          <p14:tracePt t="127937" x="11880850" y="1625600"/>
          <p14:tracePt t="127945" x="11830050" y="1651000"/>
          <p14:tracePt t="127953" x="11772900" y="1676400"/>
          <p14:tracePt t="127961" x="11741150" y="1689100"/>
          <p14:tracePt t="127969" x="11696700" y="1708150"/>
          <p14:tracePt t="127977" x="11677650" y="1714500"/>
          <p14:tracePt t="127985" x="11645900" y="1733550"/>
          <p14:tracePt t="127994" x="11620500" y="1746250"/>
          <p14:tracePt t="128001" x="11601450" y="1752600"/>
          <p14:tracePt t="128011" x="11595100" y="1758950"/>
          <p14:tracePt t="128017" x="11588750" y="1765300"/>
          <p14:tracePt t="128027" x="11582400" y="1771650"/>
          <p14:tracePt t="128033" x="11576050" y="1771650"/>
          <p14:tracePt t="128044" x="11569700" y="1778000"/>
          <p14:tracePt t="128049" x="11569700" y="1784350"/>
          <p14:tracePt t="128061" x="11557000" y="1790700"/>
          <p14:tracePt t="128065" x="11557000" y="1797050"/>
          <p14:tracePt t="128077" x="11550650" y="1803400"/>
          <p14:tracePt t="128081" x="11537950" y="1816100"/>
          <p14:tracePt t="128094" x="11531600" y="1822450"/>
          <p14:tracePt t="128097" x="11525250" y="1828800"/>
          <p14:tracePt t="128111" x="11518900" y="1828800"/>
          <p14:tracePt t="128113" x="11518900" y="1835150"/>
          <p14:tracePt t="128127" x="11512550" y="1835150"/>
          <p14:tracePt t="128146" x="11512550" y="1841500"/>
          <p14:tracePt t="128161" x="11506200" y="1841500"/>
          <p14:tracePt t="128177" x="11493500" y="1847850"/>
          <p14:tracePt t="128178" x="11480800" y="1860550"/>
          <p14:tracePt t="128186" x="11468100" y="1873250"/>
          <p14:tracePt t="128194" x="11449050" y="1885950"/>
          <p14:tracePt t="128202" x="11430000" y="1905000"/>
          <p14:tracePt t="128507" x="11410950" y="1905000"/>
          <p14:tracePt t="128515" x="11372850" y="1911350"/>
          <p14:tracePt t="128524" x="11322050" y="1924050"/>
          <p14:tracePt t="128531" x="11264900" y="1936750"/>
          <p14:tracePt t="128540" x="11201400" y="1955800"/>
          <p14:tracePt t="128548" x="11144250" y="1974850"/>
          <p14:tracePt t="128556" x="11010900" y="2006600"/>
          <p14:tracePt t="128564" x="10883900" y="2038350"/>
          <p14:tracePt t="128572" x="10744200" y="2082800"/>
          <p14:tracePt t="128580" x="10674350" y="2101850"/>
          <p14:tracePt t="128587" x="10541000" y="2152650"/>
          <p14:tracePt t="128595" x="10318750" y="2222500"/>
          <p14:tracePt t="128604" x="10191750" y="2266950"/>
          <p14:tracePt t="128612" x="10128250" y="2292350"/>
          <p14:tracePt t="128619" x="10001250" y="2349500"/>
          <p14:tracePt t="128628" x="9880600" y="2400300"/>
          <p14:tracePt t="128635" x="9753600" y="2451100"/>
          <p14:tracePt t="128644" x="9645650" y="2495550"/>
          <p14:tracePt t="128652" x="9537700" y="2546350"/>
          <p14:tracePt t="128661" x="9436100" y="2590800"/>
          <p14:tracePt t="128668" x="9391650" y="2609850"/>
          <p14:tracePt t="128677" x="9302750" y="2647950"/>
          <p14:tracePt t="128684" x="9239250" y="2679700"/>
          <p14:tracePt t="128692" x="9182100" y="2705100"/>
          <p14:tracePt t="128700" x="9124950" y="2730500"/>
          <p14:tracePt t="128708" x="9074150" y="2749550"/>
          <p14:tracePt t="128716" x="9029700" y="2774950"/>
          <p14:tracePt t="128724" x="8959850" y="2813050"/>
          <p14:tracePt t="128732" x="8909050" y="2832100"/>
          <p14:tracePt t="128741" x="8864600" y="2857500"/>
          <p14:tracePt t="128748" x="8813800" y="2889250"/>
          <p14:tracePt t="128758" x="8788400" y="2901950"/>
          <p14:tracePt t="128765" x="8743950" y="2927350"/>
          <p14:tracePt t="128774" x="8699500" y="2952750"/>
          <p14:tracePt t="128780" x="8667750" y="2971800"/>
          <p14:tracePt t="128791" x="8636000" y="2990850"/>
          <p14:tracePt t="128796" x="8610600" y="3003550"/>
          <p14:tracePt t="128808" x="8604250" y="3009900"/>
          <p14:tracePt t="128813" x="8559800" y="3028950"/>
          <p14:tracePt t="140228" x="8553450" y="3028950"/>
          <p14:tracePt t="140236" x="8547100" y="3028950"/>
          <p14:tracePt t="140244" x="8540750" y="3035300"/>
          <p14:tracePt t="140252" x="8528050" y="3041650"/>
          <p14:tracePt t="140262" x="8521700" y="3048000"/>
          <p14:tracePt t="140268" x="8515350" y="3054350"/>
          <p14:tracePt t="140277" x="8502650" y="3060700"/>
          <p14:tracePt t="140284" x="8489950" y="3073400"/>
          <p14:tracePt t="140292" x="8477250" y="3079750"/>
          <p14:tracePt t="140300" x="8470900" y="3092450"/>
          <p14:tracePt t="140308" x="8464550" y="3098800"/>
          <p14:tracePt t="140317" x="8458200" y="3105150"/>
          <p14:tracePt t="140324" x="8451850" y="3111500"/>
          <p14:tracePt t="140333" x="8445500" y="3117850"/>
          <p14:tracePt t="140348" x="8439150" y="3124200"/>
          <p14:tracePt t="140364" x="8432800" y="3124200"/>
          <p14:tracePt t="140381" x="8432800" y="3130550"/>
          <p14:tracePt t="140396" x="8426450" y="3130550"/>
          <p14:tracePt t="140412" x="8426450" y="3136900"/>
          <p14:tracePt t="140445" x="8420100" y="3143250"/>
          <p14:tracePt t="140686" x="8413750" y="3143250"/>
          <p14:tracePt t="141570" x="8413750" y="3149600"/>
          <p14:tracePt t="141580" x="8407400" y="3149600"/>
          <p14:tracePt t="141747" x="8407400" y="3155950"/>
          <p14:tracePt t="141779" x="8407400" y="3162300"/>
          <p14:tracePt t="141819" x="8407400" y="3168650"/>
          <p14:tracePt t="141859" x="8407400" y="3175000"/>
          <p14:tracePt t="141907" x="8407400" y="3181350"/>
          <p14:tracePt t="141940" x="8407400" y="3187700"/>
          <p14:tracePt t="141964" x="8407400" y="3194050"/>
          <p14:tracePt t="141980" x="8407400" y="3200400"/>
          <p14:tracePt t="142004" x="8407400" y="3206750"/>
          <p14:tracePt t="142068" x="8407400" y="3200400"/>
          <p14:tracePt t="142078" x="8401050" y="3200400"/>
          <p14:tracePt t="142117" x="8401050" y="3194050"/>
          <p14:tracePt t="142406" x="8394700" y="3194050"/>
          <p14:tracePt t="142414" x="8394700" y="3187700"/>
          <p14:tracePt t="142478" x="8388350" y="3187700"/>
          <p14:tracePt t="142486" x="8388350" y="3181350"/>
          <p14:tracePt t="144495" x="8382000" y="3181350"/>
          <p14:tracePt t="144528" x="8375650" y="3181350"/>
          <p14:tracePt t="144546" x="8369300" y="3187700"/>
          <p14:tracePt t="144552" x="8362950" y="3187700"/>
          <p14:tracePt t="144561" x="8350250" y="3187700"/>
          <p14:tracePt t="144568" x="8337550" y="3194050"/>
          <p14:tracePt t="144580" x="8331200" y="3200400"/>
          <p14:tracePt t="144584" x="8312150" y="3200400"/>
          <p14:tracePt t="144595" x="8293100" y="3213100"/>
          <p14:tracePt t="144600" x="8274050" y="3219450"/>
          <p14:tracePt t="144608" x="8248650" y="3225800"/>
          <p14:tracePt t="144616" x="8223250" y="3238500"/>
          <p14:tracePt t="144624" x="8172450" y="3257550"/>
          <p14:tracePt t="144632" x="8128000" y="3270250"/>
          <p14:tracePt t="144641" x="8032750" y="3308350"/>
          <p14:tracePt t="144648" x="7931150" y="3346450"/>
          <p14:tracePt t="144657" x="7797800" y="3397250"/>
          <p14:tracePt t="144664" x="7645400" y="3467100"/>
          <p14:tracePt t="144672" x="7461250" y="3543300"/>
          <p14:tracePt t="144680" x="7283450" y="3625850"/>
          <p14:tracePt t="144688" x="7207250" y="3663950"/>
          <p14:tracePt t="144696" x="7067550" y="3740150"/>
          <p14:tracePt t="144704" x="6946900" y="3803650"/>
          <p14:tracePt t="144712" x="6908800" y="3829050"/>
          <p14:tracePt t="144721" x="6832600" y="3873500"/>
          <p14:tracePt t="144728" x="6813550" y="3886200"/>
          <p14:tracePt t="144736" x="6769100" y="3917950"/>
          <p14:tracePt t="144745" x="6743700" y="3937000"/>
          <p14:tracePt t="145195" x="6750050" y="3937000"/>
          <p14:tracePt t="145203" x="6756400" y="3937000"/>
          <p14:tracePt t="145211" x="6775450" y="3937000"/>
          <p14:tracePt t="145219" x="6794500" y="3937000"/>
          <p14:tracePt t="145228" x="6800850" y="3943350"/>
          <p14:tracePt t="145235" x="6819900" y="3943350"/>
          <p14:tracePt t="145244" x="6832600" y="3943350"/>
          <p14:tracePt t="145251" x="6845300" y="3943350"/>
          <p14:tracePt t="145259" x="6858000" y="3943350"/>
          <p14:tracePt t="145267" x="6864350" y="3943350"/>
          <p14:tracePt t="145275" x="6870700" y="3943350"/>
          <p14:tracePt t="145291" x="6877050" y="3943350"/>
          <p14:tracePt t="145299" x="6883400" y="3943350"/>
          <p14:tracePt t="145323" x="6889750" y="3943350"/>
          <p14:tracePt t="145340" x="6896100" y="3949700"/>
          <p14:tracePt t="145355" x="6902450" y="3949700"/>
          <p14:tracePt t="145371" x="6908800" y="3949700"/>
          <p14:tracePt t="145395" x="6915150" y="3949700"/>
          <p14:tracePt t="145428" x="6921500" y="3949700"/>
          <p14:tracePt t="145492" x="6927850" y="3949700"/>
          <p14:tracePt t="145540" x="6934200" y="3949700"/>
          <p14:tracePt t="145589" x="6934200" y="3956050"/>
          <p14:tracePt t="145637" x="6940550" y="3956050"/>
          <p14:tracePt t="146119" x="6946900" y="3956050"/>
          <p14:tracePt t="146159" x="6953250" y="3962400"/>
          <p14:tracePt t="146183" x="6953250" y="3968750"/>
          <p14:tracePt t="146191" x="6959600" y="3968750"/>
          <p14:tracePt t="146208" x="6959600" y="3975100"/>
          <p14:tracePt t="146215" x="6965950" y="3975100"/>
          <p14:tracePt t="146224" x="6965950" y="3981450"/>
          <p14:tracePt t="146240" x="6972300" y="3987800"/>
          <p14:tracePt t="146247" x="6972300" y="3994150"/>
          <p14:tracePt t="146255" x="6978650" y="4000500"/>
          <p14:tracePt t="146264" x="6985000" y="4000500"/>
          <p14:tracePt t="146272" x="6991350" y="4006850"/>
          <p14:tracePt t="146280" x="6991350" y="4013200"/>
          <p14:tracePt t="146288" x="6997700" y="4025900"/>
          <p14:tracePt t="146296" x="7004050" y="4025900"/>
          <p14:tracePt t="146304" x="7010400" y="4032250"/>
          <p14:tracePt t="146312" x="7010400" y="4038600"/>
          <p14:tracePt t="146320" x="7016750" y="4044950"/>
          <p14:tracePt t="146336" x="7023100" y="4044950"/>
          <p14:tracePt t="146344" x="7023100" y="4051300"/>
          <p14:tracePt t="146368" x="7029450" y="4051300"/>
          <p14:tracePt t="147091" x="7023100" y="4057650"/>
          <p14:tracePt t="147099" x="7016750" y="4064000"/>
          <p14:tracePt t="147119" x="7004050" y="4083050"/>
          <p14:tracePt t="147124" x="6991350" y="4095750"/>
          <p14:tracePt t="147132" x="6978650" y="4114800"/>
          <p14:tracePt t="147140" x="6959600" y="4140200"/>
          <p14:tracePt t="147147" x="6940550" y="4165600"/>
          <p14:tracePt t="147156" x="6921500" y="4191000"/>
          <p14:tracePt t="147164" x="6883400" y="4241800"/>
          <p14:tracePt t="147172" x="6845300" y="4273550"/>
          <p14:tracePt t="147180" x="6807200" y="4318000"/>
          <p14:tracePt t="147187" x="6756400" y="4362450"/>
          <p14:tracePt t="147196" x="6648450" y="4457700"/>
          <p14:tracePt t="147204" x="6553200" y="4527550"/>
          <p14:tracePt t="147212" x="6438900" y="4597400"/>
          <p14:tracePt t="147220" x="6305550" y="4679950"/>
          <p14:tracePt t="147228" x="6159500" y="4762500"/>
          <p14:tracePt t="147236" x="6083300" y="4800600"/>
          <p14:tracePt t="147244" x="5949950" y="4870450"/>
          <p14:tracePt t="147252" x="5810250" y="4933950"/>
          <p14:tracePt t="147261" x="5588000" y="5029200"/>
          <p14:tracePt t="147268" x="5441950" y="5080000"/>
          <p14:tracePt t="147277" x="5283200" y="5118100"/>
          <p14:tracePt t="147284" x="5118100" y="5156200"/>
          <p14:tracePt t="147292" x="4946650" y="5187950"/>
          <p14:tracePt t="147300" x="4864100" y="5200650"/>
          <p14:tracePt t="147308" x="4718050" y="5213350"/>
          <p14:tracePt t="147316" x="4660900" y="5219700"/>
          <p14:tracePt t="147324" x="4559300" y="5226050"/>
          <p14:tracePt t="147332" x="4533900" y="5226050"/>
          <p14:tracePt t="147341" x="4470400" y="5226050"/>
          <p14:tracePt t="147348" x="4425950" y="5226050"/>
          <p14:tracePt t="147358" x="4406900" y="5226050"/>
          <p14:tracePt t="147364" x="4387850" y="5226050"/>
          <p14:tracePt t="147374" x="4375150" y="5226050"/>
          <p14:tracePt t="147381" x="4368800" y="5219700"/>
          <p14:tracePt t="147397" x="4362450" y="5213350"/>
          <p14:tracePt t="147413" x="4356100" y="5207000"/>
          <p14:tracePt t="147421" x="4343400" y="5200650"/>
          <p14:tracePt t="147429" x="4337050" y="5194300"/>
          <p14:tracePt t="147437" x="4318000" y="5187950"/>
          <p14:tracePt t="147445" x="4298950" y="5181600"/>
          <p14:tracePt t="147453" x="4286250" y="5175250"/>
          <p14:tracePt t="147461" x="4273550" y="5168900"/>
          <p14:tracePt t="147469" x="4260850" y="5162550"/>
          <p14:tracePt t="147477" x="4241800" y="5156200"/>
          <p14:tracePt t="147485" x="4229100" y="5149850"/>
          <p14:tracePt t="147494" x="4210050" y="5137150"/>
          <p14:tracePt t="147501" x="4191000" y="5130800"/>
          <p14:tracePt t="147509" x="4152900" y="5124450"/>
          <p14:tracePt t="147517" x="4114800" y="5124450"/>
          <p14:tracePt t="147525" x="4064000" y="5118100"/>
          <p14:tracePt t="147533" x="4038600" y="5118100"/>
          <p14:tracePt t="147541" x="3987800" y="5118100"/>
          <p14:tracePt t="147549" x="3943350" y="5118100"/>
          <p14:tracePt t="147559" x="3892550" y="5118100"/>
          <p14:tracePt t="147566" x="3848100" y="5118100"/>
          <p14:tracePt t="147575" x="3810000" y="5118100"/>
          <p14:tracePt t="147582" x="3778250" y="5124450"/>
          <p14:tracePt t="147594" x="3765550" y="5124450"/>
          <p14:tracePt t="147598" x="3746500" y="5130800"/>
          <p14:tracePt t="147608" x="3727450" y="5137150"/>
          <p14:tracePt t="147614" x="3708400" y="5137150"/>
          <p14:tracePt t="147624" x="3702050" y="5143500"/>
          <p14:tracePt t="147630" x="3695700" y="5143500"/>
          <p14:tracePt t="148144" x="3702050" y="5143500"/>
          <p14:tracePt t="148152" x="3714750" y="5143500"/>
          <p14:tracePt t="148161" x="3727450" y="5143500"/>
          <p14:tracePt t="148168" x="3733800" y="5143500"/>
          <p14:tracePt t="148177" x="3746500" y="5143500"/>
          <p14:tracePt t="148184" x="3752850" y="5143500"/>
          <p14:tracePt t="148192" x="3759200" y="5143500"/>
          <p14:tracePt t="148200" x="3771900" y="5143500"/>
          <p14:tracePt t="148208" x="3778250" y="5137150"/>
          <p14:tracePt t="148216" x="3784600" y="5137150"/>
          <p14:tracePt t="148224" x="3790950" y="5137150"/>
          <p14:tracePt t="148232" x="3797300" y="5137150"/>
          <p14:tracePt t="148248" x="3803650" y="5137150"/>
          <p14:tracePt t="148257" x="3810000" y="5137150"/>
          <p14:tracePt t="148265" x="3816350" y="5130800"/>
          <p14:tracePt t="148274" x="3829050" y="5130800"/>
          <p14:tracePt t="148288" x="3835400" y="5130800"/>
          <p14:tracePt t="148297" x="3841750" y="5124450"/>
          <p14:tracePt t="148305" x="3848100" y="5124450"/>
          <p14:tracePt t="148329" x="3854450" y="5124450"/>
          <p14:tracePt t="148489" x="3860800" y="5124450"/>
          <p14:tracePt t="148497" x="3867150" y="5130800"/>
          <p14:tracePt t="148507" x="3873500" y="5130800"/>
          <p14:tracePt t="148514" x="3879850" y="5137150"/>
          <p14:tracePt t="148522" x="3886200" y="5137150"/>
          <p14:tracePt t="148530" x="3898900" y="5149850"/>
          <p14:tracePt t="148538" x="3911600" y="5149850"/>
          <p14:tracePt t="148546" x="3924300" y="5156200"/>
          <p14:tracePt t="148554" x="3937000" y="5162550"/>
          <p14:tracePt t="148562" x="3956050" y="5168900"/>
          <p14:tracePt t="148570" x="3975100" y="5175250"/>
          <p14:tracePt t="148580" x="3994150" y="5175250"/>
          <p14:tracePt t="148586" x="4006850" y="5181600"/>
          <p14:tracePt t="148594" x="4025900" y="5187950"/>
          <p14:tracePt t="148602" x="4038600" y="5187950"/>
          <p14:tracePt t="148611" x="4057650" y="5194300"/>
          <p14:tracePt t="148618" x="4070350" y="5200650"/>
          <p14:tracePt t="148627" x="4089400" y="5200650"/>
          <p14:tracePt t="148634" x="4095750" y="5207000"/>
          <p14:tracePt t="148642" x="4108450" y="5207000"/>
          <p14:tracePt t="148650" x="4114800" y="5207000"/>
          <p14:tracePt t="148658" x="4127500" y="5213350"/>
          <p14:tracePt t="148666" x="4133850" y="5213350"/>
          <p14:tracePt t="148674" x="4133850" y="5219700"/>
          <p14:tracePt t="148682" x="4140200" y="5219700"/>
          <p14:tracePt t="148691" x="4146550" y="5219700"/>
          <p14:tracePt t="148698" x="4152900" y="5226050"/>
          <p14:tracePt t="148714" x="4159250" y="5226050"/>
          <p14:tracePt t="148731" x="4165600" y="5226050"/>
          <p14:tracePt t="148747" x="4165600" y="5232400"/>
          <p14:tracePt t="148758" x="4171950" y="5232400"/>
          <p14:tracePt t="148787" x="4178300" y="5232400"/>
          <p14:tracePt t="148843" x="4184650" y="5232400"/>
          <p14:tracePt t="149181" x="4184650" y="5226050"/>
          <p14:tracePt t="149357" x="4191000" y="5226050"/>
          <p14:tracePt t="149374" x="4191000" y="5232400"/>
          <p14:tracePt t="149382" x="4197350" y="5232400"/>
          <p14:tracePt t="149414" x="4197350" y="5238750"/>
          <p14:tracePt t="149422" x="4203700" y="5238750"/>
          <p14:tracePt t="152347" x="4203700" y="5232400"/>
          <p14:tracePt t="158623" x="4210050" y="5232400"/>
          <p14:tracePt t="159081" x="4216400" y="5232400"/>
          <p14:tracePt t="159137" x="4222750" y="5238750"/>
          <p14:tracePt t="159459" x="4229100" y="5238750"/>
          <p14:tracePt t="159507" x="4235450" y="5238750"/>
          <p14:tracePt t="159524" x="4241800" y="5232400"/>
          <p14:tracePt t="159531" x="4254500" y="5226050"/>
          <p14:tracePt t="159540" x="4267200" y="5207000"/>
          <p14:tracePt t="159547" x="4305300" y="5187950"/>
          <p14:tracePt t="159555" x="4337050" y="5156200"/>
          <p14:tracePt t="159563" x="4394200" y="5118100"/>
          <p14:tracePt t="159571" x="4451350" y="5073650"/>
          <p14:tracePt t="159580" x="4527550" y="5022850"/>
          <p14:tracePt t="159587" x="4610100" y="4965700"/>
          <p14:tracePt t="159596" x="4686300" y="4908550"/>
          <p14:tracePt t="159604" x="4775200" y="4851400"/>
          <p14:tracePt t="159612" x="4851400" y="4787900"/>
          <p14:tracePt t="159620" x="4933950" y="4730750"/>
          <p14:tracePt t="159628" x="5010150" y="4673600"/>
          <p14:tracePt t="159636" x="5092700" y="4616450"/>
          <p14:tracePt t="159644" x="5175250" y="4559300"/>
          <p14:tracePt t="159652" x="5251450" y="4514850"/>
          <p14:tracePt t="159661" x="5334000" y="4464050"/>
          <p14:tracePt t="159668" x="5403850" y="4432300"/>
          <p14:tracePt t="159677" x="5486400" y="4394200"/>
          <p14:tracePt t="159684" x="5524500" y="4381500"/>
          <p14:tracePt t="159694" x="5588000" y="4356100"/>
          <p14:tracePt t="159700" x="5645150" y="4330700"/>
          <p14:tracePt t="159711" x="5664200" y="4324350"/>
          <p14:tracePt t="160158" x="5657850" y="4324350"/>
          <p14:tracePt t="160166" x="5645150" y="4324350"/>
          <p14:tracePt t="160174" x="5632450" y="4324350"/>
          <p14:tracePt t="160182" x="5613400" y="4330700"/>
          <p14:tracePt t="160191" x="5594350" y="4337050"/>
          <p14:tracePt t="160198" x="5588000" y="4337050"/>
          <p14:tracePt t="160208" x="5568950" y="4343400"/>
          <p14:tracePt t="160214" x="5549900" y="4349750"/>
          <p14:tracePt t="160222" x="5537200" y="4349750"/>
          <p14:tracePt t="160231" x="5524500" y="4349750"/>
          <p14:tracePt t="160238" x="5511800" y="4356100"/>
          <p14:tracePt t="160246" x="5492750" y="4356100"/>
          <p14:tracePt t="160254" x="5480050" y="4356100"/>
          <p14:tracePt t="160262" x="5467350" y="4362450"/>
          <p14:tracePt t="160271" x="5461000" y="4362450"/>
          <p14:tracePt t="160278" x="5441950" y="4368800"/>
          <p14:tracePt t="160287" x="5429250" y="4368800"/>
          <p14:tracePt t="160294" x="5416550" y="4368800"/>
          <p14:tracePt t="160303" x="5403850" y="4368800"/>
          <p14:tracePt t="160311" x="5397500" y="4368800"/>
          <p14:tracePt t="160319" x="5384800" y="4368800"/>
          <p14:tracePt t="160335" x="5378450" y="4368800"/>
          <p14:tracePt t="160351" x="5372100" y="4368800"/>
          <p14:tracePt t="160383" x="5372100" y="4375150"/>
          <p14:tracePt t="160391" x="5365750" y="4375150"/>
          <p14:tracePt t="160399" x="5359400" y="4375150"/>
          <p14:tracePt t="160415" x="5353050" y="4381500"/>
          <p14:tracePt t="160424" x="5346700" y="4387850"/>
          <p14:tracePt t="160439" x="5340350" y="4394200"/>
          <p14:tracePt t="160455" x="5334000" y="4394200"/>
          <p14:tracePt t="160463" x="5334000" y="4400550"/>
          <p14:tracePt t="161098" x="5321300" y="4406900"/>
          <p14:tracePt t="161118" x="5302250" y="4425950"/>
          <p14:tracePt t="161122" x="5295900" y="4445000"/>
          <p14:tracePt t="161131" x="5289550" y="4451350"/>
          <p14:tracePt t="161139" x="5276850" y="4464050"/>
          <p14:tracePt t="161147" x="5264150" y="4476750"/>
          <p14:tracePt t="161154" x="5257800" y="4489450"/>
          <p14:tracePt t="161162" x="5251450" y="4502150"/>
          <p14:tracePt t="161171" x="5251450" y="4508500"/>
          <p14:tracePt t="161179" x="5245100" y="4514850"/>
          <p14:tracePt t="161186" x="5245100" y="4521200"/>
          <p14:tracePt t="161195" x="5238750" y="4527550"/>
          <p14:tracePt t="161211" x="5238750" y="4533900"/>
          <p14:tracePt t="161235" x="5238750" y="4540250"/>
          <p14:tracePt t="161267" x="5232400" y="4546600"/>
          <p14:tracePt t="161315" x="5232400" y="4552950"/>
          <p14:tracePt t="161339" x="5232400" y="4559300"/>
          <p14:tracePt t="161363" x="5232400" y="4565650"/>
          <p14:tracePt t="161379" x="5232400" y="4572000"/>
          <p14:tracePt t="161388" x="5232400" y="4578350"/>
          <p14:tracePt t="161395" x="5232400" y="4584700"/>
          <p14:tracePt t="161404" x="5232400" y="4591050"/>
          <p14:tracePt t="161420" x="5232400" y="4597400"/>
          <p14:tracePt t="161428" x="5238750" y="4603750"/>
          <p14:tracePt t="161436" x="5238750" y="4610100"/>
          <p14:tracePt t="161444" x="5238750" y="4622800"/>
          <p14:tracePt t="161452" x="5238750" y="4629150"/>
          <p14:tracePt t="161461" x="5238750" y="4635500"/>
          <p14:tracePt t="161476" x="5238750" y="4641850"/>
          <p14:tracePt t="161484" x="5238750" y="4648200"/>
          <p14:tracePt t="161492" x="5238750" y="4654550"/>
          <p14:tracePt t="161500" x="5238750" y="4660900"/>
          <p14:tracePt t="161508" x="5245100" y="4673600"/>
          <p14:tracePt t="161516" x="5245100" y="4686300"/>
          <p14:tracePt t="161524" x="5245100" y="4699000"/>
          <p14:tracePt t="161532" x="5245100" y="4718050"/>
          <p14:tracePt t="161541" x="5251450" y="4737100"/>
          <p14:tracePt t="161548" x="5251450" y="4756150"/>
          <p14:tracePt t="161559" x="5251450" y="4775200"/>
          <p14:tracePt t="161564" x="5257800" y="4800600"/>
          <p14:tracePt t="161572" x="5264150" y="4826000"/>
          <p14:tracePt t="161581" x="5264150" y="4832350"/>
          <p14:tracePt t="161589" x="5270500" y="4851400"/>
          <p14:tracePt t="161596" x="5270500" y="4870450"/>
          <p14:tracePt t="161604" x="5270500" y="4889500"/>
          <p14:tracePt t="161612" x="5276850" y="4902200"/>
          <p14:tracePt t="161620" x="5276850" y="4914900"/>
          <p14:tracePt t="161628" x="5283200" y="4927600"/>
          <p14:tracePt t="161636" x="5283200" y="4940300"/>
          <p14:tracePt t="161644" x="5283200" y="4953000"/>
          <p14:tracePt t="161653" x="5289550" y="4959350"/>
          <p14:tracePt t="161661" x="5289550" y="4972050"/>
          <p14:tracePt t="161669" x="5289550" y="4984750"/>
          <p14:tracePt t="161677" x="5295900" y="4991100"/>
          <p14:tracePt t="161685" x="5295900" y="5003800"/>
          <p14:tracePt t="161694" x="5302250" y="5010150"/>
          <p14:tracePt t="161701" x="5302250" y="5022850"/>
          <p14:tracePt t="161717" x="5302250" y="5029200"/>
          <p14:tracePt t="161733" x="5302250" y="5035550"/>
          <p14:tracePt t="176811" x="5308600" y="5035550"/>
          <p14:tracePt t="176819" x="5314950" y="5035550"/>
          <p14:tracePt t="176829" x="5314950" y="5029200"/>
          <p14:tracePt t="176844" x="5321300" y="5029200"/>
          <p14:tracePt t="176876" x="5327650" y="5022850"/>
          <p14:tracePt t="176924" x="5334000" y="5022850"/>
          <p14:tracePt t="176941" x="5334000" y="5016500"/>
          <p14:tracePt t="176948" x="5340350" y="5016500"/>
          <p14:tracePt t="176988" x="5346700" y="5016500"/>
          <p14:tracePt t="177028" x="5353050" y="5010150"/>
          <p14:tracePt t="177052" x="5359400" y="5010150"/>
          <p14:tracePt t="177061" x="5365750" y="5010150"/>
          <p14:tracePt t="177068" x="5372100" y="5003800"/>
          <p14:tracePt t="177077" x="5378450" y="5003800"/>
          <p14:tracePt t="177092" x="5384800" y="5003800"/>
          <p14:tracePt t="177125" x="5391150" y="5003800"/>
          <p14:tracePt t="177237" x="5397500" y="5003800"/>
          <p14:tracePt t="177269" x="5403850" y="5010150"/>
          <p14:tracePt t="177285" x="5410200" y="5016500"/>
          <p14:tracePt t="177294" x="5416550" y="5022850"/>
          <p14:tracePt t="177301" x="5422900" y="5029200"/>
          <p14:tracePt t="177310" x="5435600" y="5035550"/>
          <p14:tracePt t="177318" x="5441950" y="5041900"/>
          <p14:tracePt t="177325" x="5454650" y="5041900"/>
          <p14:tracePt t="177334" x="5461000" y="5054600"/>
          <p14:tracePt t="177342" x="5467350" y="5054600"/>
          <p14:tracePt t="177350" x="5480050" y="5060950"/>
          <p14:tracePt t="177358" x="5486400" y="5060950"/>
          <p14:tracePt t="177374" x="5492750" y="5060950"/>
          <p14:tracePt t="177391" x="5499100" y="5060950"/>
          <p14:tracePt t="177462" x="5499100" y="5054600"/>
          <p14:tracePt t="177494" x="5499100" y="5048250"/>
          <p14:tracePt t="177511" x="5499100" y="5041900"/>
          <p14:tracePt t="177550" x="5505450" y="5041900"/>
          <p14:tracePt t="177559" x="5505450" y="5035550"/>
          <p14:tracePt t="177599" x="5511800" y="5035550"/>
          <p14:tracePt t="177615" x="5518150" y="5035550"/>
          <p14:tracePt t="177624" x="5524500" y="5035550"/>
          <p14:tracePt t="177639" x="5530850" y="5035550"/>
          <p14:tracePt t="177647" x="5537200" y="5035550"/>
          <p14:tracePt t="177663" x="5543550" y="5041900"/>
          <p14:tracePt t="177695" x="5549900" y="5041900"/>
          <p14:tracePt t="177711" x="5549900" y="5048250"/>
          <p14:tracePt t="178121" x="5549900" y="5054600"/>
          <p14:tracePt t="178129" x="5556250" y="5054600"/>
          <p14:tracePt t="178426" x="5556250" y="5048250"/>
          <p14:tracePt t="178459" x="5556250" y="5041900"/>
          <p14:tracePt t="178483" x="5556250" y="5035550"/>
          <p14:tracePt t="178659" x="5562600" y="5035550"/>
          <p14:tracePt t="178667" x="5568950" y="5035550"/>
          <p14:tracePt t="178680" x="5588000" y="5035550"/>
          <p14:tracePt t="178684" x="5613400" y="5022850"/>
          <p14:tracePt t="178692" x="5645150" y="5003800"/>
          <p14:tracePt t="178700" x="5721350" y="4965700"/>
          <p14:tracePt t="178708" x="5803900" y="4921250"/>
          <p14:tracePt t="178716" x="5905500" y="4857750"/>
          <p14:tracePt t="178724" x="6134100" y="4724400"/>
          <p14:tracePt t="178732" x="6343650" y="4610100"/>
          <p14:tracePt t="178741" x="6610350" y="4470400"/>
          <p14:tracePt t="178748" x="6902450" y="4330700"/>
          <p14:tracePt t="178757" x="7251700" y="4178300"/>
          <p14:tracePt t="178764" x="7600950" y="4025900"/>
          <p14:tracePt t="178772" x="7969250" y="3879850"/>
          <p14:tracePt t="178780" x="8312150" y="3746500"/>
          <p14:tracePt t="178788" x="8655050" y="3625850"/>
          <p14:tracePt t="178796" x="8782050" y="3581400"/>
          <p14:tracePt t="178804" x="9048750" y="3492500"/>
          <p14:tracePt t="178812" x="9283700" y="3422650"/>
          <p14:tracePt t="178820" x="9359900" y="3397250"/>
          <p14:tracePt t="178828" x="9531350" y="3346450"/>
          <p14:tracePt t="178837" x="9671050" y="3314700"/>
          <p14:tracePt t="178844" x="9779000" y="3289300"/>
          <p14:tracePt t="178852" x="9823450" y="3289300"/>
          <p14:tracePt t="178861" x="9899650" y="3289300"/>
          <p14:tracePt t="178869" x="9956800" y="3289300"/>
          <p14:tracePt t="179086" x="9956800" y="3282950"/>
          <p14:tracePt t="179094" x="9982200" y="3251200"/>
          <p14:tracePt t="179101" x="10026650" y="3206750"/>
          <p14:tracePt t="179111" x="10090150" y="3149600"/>
          <p14:tracePt t="179118" x="10153650" y="3086100"/>
          <p14:tracePt t="179126" x="10217150" y="3028950"/>
          <p14:tracePt t="179134" x="10274300" y="2965450"/>
          <p14:tracePt t="179142" x="10394950" y="2851150"/>
          <p14:tracePt t="179150" x="10439400" y="2787650"/>
          <p14:tracePt t="179158" x="10515600" y="2673350"/>
          <p14:tracePt t="179166" x="10579100" y="2559050"/>
          <p14:tracePt t="179174" x="10668000" y="2355850"/>
          <p14:tracePt t="179182" x="10680700" y="2292350"/>
          <p14:tracePt t="179191" x="10699750" y="2178050"/>
          <p14:tracePt t="179198" x="10718800" y="2063750"/>
          <p14:tracePt t="179207" x="10718800" y="2019300"/>
          <p14:tracePt t="179214" x="10731500" y="1936750"/>
          <p14:tracePt t="179222" x="10731500" y="1905000"/>
          <p14:tracePt t="179230" x="10737850" y="1854200"/>
          <p14:tracePt t="179238" x="10744200" y="1816100"/>
          <p14:tracePt t="179246" x="10744200" y="1784350"/>
          <p14:tracePt t="179254" x="10744200" y="1771650"/>
          <p14:tracePt t="179463" x="10744200" y="1739900"/>
          <p14:tracePt t="179471" x="10744200" y="1708150"/>
          <p14:tracePt t="179479" x="10756900" y="1670050"/>
          <p14:tracePt t="179487" x="10769600" y="1625600"/>
          <p14:tracePt t="179495" x="10769600" y="1587500"/>
          <p14:tracePt t="179503" x="10775950" y="1549400"/>
          <p14:tracePt t="179511" x="10775950" y="1504950"/>
          <p14:tracePt t="179519" x="10775950" y="1466850"/>
          <p14:tracePt t="179528" x="10775950" y="1435100"/>
          <p14:tracePt t="179536" x="10775950" y="1409700"/>
          <p14:tracePt t="179544" x="10769600" y="1346200"/>
          <p14:tracePt t="179552" x="10769600" y="1244600"/>
          <p14:tracePt t="179561" x="10769600" y="1181100"/>
          <p14:tracePt t="179568" x="10769600" y="1136650"/>
          <p14:tracePt t="179576" x="10795000" y="1085850"/>
          <p14:tracePt t="179584" x="10814050" y="1060450"/>
          <p14:tracePt t="179594" x="10839450" y="1022350"/>
          <p14:tracePt t="179600" x="10871200" y="984250"/>
          <p14:tracePt t="179608" x="10896600" y="946150"/>
          <p14:tracePt t="179616" x="10902950" y="939800"/>
          <p14:tracePt t="179624" x="10915650" y="914400"/>
          <p14:tracePt t="179632" x="10928350" y="882650"/>
          <p14:tracePt t="179641" x="10928350" y="863600"/>
          <p14:tracePt t="179648" x="10928350" y="850900"/>
          <p14:tracePt t="179657" x="10928350" y="844550"/>
          <p14:tracePt t="179664" x="10922000" y="831850"/>
          <p14:tracePt t="179674" x="10915650" y="819150"/>
          <p14:tracePt t="179680" x="10909300" y="812800"/>
          <p14:tracePt t="179691" x="10902950" y="806450"/>
          <p14:tracePt t="179696" x="10902950" y="800100"/>
          <p14:tracePt t="179707" x="10896600" y="793750"/>
          <p14:tracePt t="179712" x="10896600" y="787400"/>
          <p14:tracePt t="179724" x="10896600" y="781050"/>
          <p14:tracePt t="179728" x="10896600" y="774700"/>
          <p14:tracePt t="179741" x="10896600" y="762000"/>
          <p14:tracePt t="179744" x="10896600" y="755650"/>
          <p14:tracePt t="179757" x="10890250" y="736600"/>
          <p14:tracePt t="179761" x="10890250" y="717550"/>
          <p14:tracePt t="179774" x="10883900" y="698500"/>
          <p14:tracePt t="179778" x="10871200" y="673100"/>
          <p14:tracePt t="179791" x="10864850" y="647700"/>
          <p14:tracePt t="179794" x="10858500" y="615950"/>
          <p14:tracePt t="179807" x="10858500" y="584200"/>
          <p14:tracePt t="179811" x="10852150" y="552450"/>
          <p14:tracePt t="179824" x="10852150" y="520700"/>
          <p14:tracePt t="179825" x="10852150" y="488950"/>
          <p14:tracePt t="179833" x="10852150" y="457200"/>
          <p14:tracePt t="179841" x="10858500" y="431800"/>
          <p14:tracePt t="179849" x="10864850" y="406400"/>
          <p14:tracePt t="179858" x="10871200" y="393700"/>
          <p14:tracePt t="179865" x="10883900" y="374650"/>
          <p14:tracePt t="179874" x="10890250" y="361950"/>
          <p14:tracePt t="179881" x="10896600" y="342900"/>
          <p14:tracePt t="179891" x="10896600" y="330200"/>
          <p14:tracePt t="179897" x="10902950" y="311150"/>
          <p14:tracePt t="179907" x="10902950" y="298450"/>
          <p14:tracePt t="179913" x="10902950" y="279400"/>
          <p14:tracePt t="179924" x="10902950" y="273050"/>
          <p14:tracePt t="179929" x="10896600" y="260350"/>
          <p14:tracePt t="179941" x="10896600" y="241300"/>
          <p14:tracePt t="179945" x="10896600" y="228600"/>
          <p14:tracePt t="179957" x="10890250" y="215900"/>
          <p14:tracePt t="179961" x="10890250" y="203200"/>
          <p14:tracePt t="179974" x="10890250" y="190500"/>
          <p14:tracePt t="179978" x="10890250" y="177800"/>
          <p14:tracePt t="179991" x="10890250" y="165100"/>
          <p14:tracePt t="179994" x="10890250" y="152400"/>
          <p14:tracePt t="180235" x="10890250" y="146050"/>
          <p14:tracePt t="180244" x="10890250" y="120650"/>
          <p14:tracePt t="180251" x="10890250" y="95250"/>
          <p14:tracePt t="180259" x="10890250" y="76200"/>
          <p14:tracePt t="180267" x="10890250" y="57150"/>
          <p14:tracePt t="180275" x="10890250" y="44450"/>
          <p14:tracePt t="180283" x="10890250" y="25400"/>
          <p14:tracePt t="180291" x="10883900" y="0"/>
          <p14:tracePt t="180299" x="10871200" y="0"/>
          <p14:tracePt t="180307" x="10858500" y="0"/>
          <p14:tracePt t="180315" x="10845800" y="0"/>
          <p14:tracePt t="180324" x="10839450" y="0"/>
          <p14:tracePt t="180331" x="10833100" y="0"/>
          <p14:tracePt t="180340" x="10820400" y="0"/>
          <p14:tracePt t="180347" x="10814050" y="0"/>
          <p14:tracePt t="180355" x="10807700" y="0"/>
          <p14:tracePt t="180363" x="10801350" y="0"/>
          <p14:tracePt t="180371" x="10795000" y="0"/>
          <p14:tracePt t="180388" x="10788650" y="0"/>
          <p14:tracePt t="180395" x="10782300" y="0"/>
          <p14:tracePt t="180403" x="10775950" y="0"/>
          <p14:tracePt t="180411" x="10769600" y="0"/>
          <p14:tracePt t="180419" x="10763250" y="0"/>
          <p14:tracePt t="180428" x="10756900" y="0"/>
          <p14:tracePt t="180436" x="10750550" y="0"/>
          <p14:tracePt t="180444" x="10744200" y="0"/>
          <p14:tracePt t="180451" x="10737850" y="0"/>
          <p14:tracePt t="180468" x="10731500" y="0"/>
          <p14:tracePt t="180477" x="10725150" y="0"/>
          <p14:tracePt t="180500" x="10718800" y="0"/>
          <p14:tracePt t="180532" x="10712450" y="0"/>
          <p14:tracePt t="180548" x="10706100" y="0"/>
          <p14:tracePt t="180559" x="10699750" y="0"/>
          <p14:tracePt t="180564" x="10693400" y="0"/>
          <p14:tracePt t="180572" x="10687050" y="0"/>
          <p14:tracePt t="180581" x="10680700" y="0"/>
          <p14:tracePt t="180597" x="10674350" y="0"/>
          <p14:tracePt t="180637" x="10680700" y="0"/>
          <p14:tracePt t="180644" x="10693400" y="0"/>
          <p14:tracePt t="180653" x="10699750" y="0"/>
          <p14:tracePt t="180661" x="10712450" y="0"/>
          <p14:tracePt t="180669" x="10718800" y="0"/>
          <p14:tracePt t="180685" x="10725150" y="0"/>
          <p14:tracePt t="180701" x="10731500" y="0"/>
          <p14:tracePt t="180733" x="10725150" y="19050"/>
          <p14:tracePt t="180741" x="10712450" y="31750"/>
          <p14:tracePt t="180749" x="10699750" y="50800"/>
          <p14:tracePt t="180757" x="10687050" y="76200"/>
          <p14:tracePt t="180765" x="10680700" y="88900"/>
          <p14:tracePt t="180774" x="10674350" y="107950"/>
          <p14:tracePt t="180781" x="10661650" y="127000"/>
          <p14:tracePt t="180789" x="10655300" y="146050"/>
          <p14:tracePt t="180797" x="10648950" y="158750"/>
          <p14:tracePt t="180805" x="10648950" y="184150"/>
          <p14:tracePt t="180813" x="10648950" y="196850"/>
          <p14:tracePt t="180821" x="10648950" y="215900"/>
          <p14:tracePt t="180829" x="10674350" y="234950"/>
          <p14:tracePt t="180837" x="10712450" y="260350"/>
          <p14:tracePt t="180846" x="10769600" y="285750"/>
          <p14:tracePt t="180853" x="10883900" y="349250"/>
          <p14:tracePt t="180862" x="10991850" y="393700"/>
          <p14:tracePt t="180869" x="11112500" y="438150"/>
          <p14:tracePt t="180878" x="11252200" y="488950"/>
          <p14:tracePt t="180886" x="11410950" y="527050"/>
          <p14:tracePt t="180894" x="11569700" y="565150"/>
          <p14:tracePt t="180902" x="11645900" y="584200"/>
          <p14:tracePt t="180911" x="11785600" y="622300"/>
          <p14:tracePt t="180918" x="11912600" y="666750"/>
          <p14:tracePt t="180927" x="12020550" y="704850"/>
          <p14:tracePt t="180934" x="12115800" y="749300"/>
          <p14:tracePt t="180967" x="76200" y="717550"/>
          <p14:tracePt t="180974" x="101600" y="838200"/>
          <p14:tracePt t="180982" x="254000" y="1225550"/>
          <p14:tracePt t="180997" x="330200" y="1524000"/>
          <p14:tracePt t="180999" x="374650" y="1657350"/>
          <p14:tracePt t="181007" x="419100" y="1778000"/>
          <p14:tracePt t="181015" x="495300" y="1955800"/>
          <p14:tracePt t="181022" x="584200" y="2076450"/>
          <p14:tracePt t="181032" x="609600" y="2120900"/>
          <p14:tracePt t="181038" x="673100" y="2165350"/>
          <p14:tracePt t="181046" x="717550" y="2209800"/>
          <p14:tracePt t="181054" x="749300" y="2228850"/>
          <p14:tracePt t="181064" x="806450" y="2228850"/>
          <p14:tracePt t="181070" x="819150" y="2228850"/>
          <p14:tracePt t="181079" x="850900" y="2197100"/>
          <p14:tracePt t="181087" x="882650" y="2133600"/>
          <p14:tracePt t="181097" x="914400" y="2032000"/>
          <p14:tracePt t="181103" x="984250" y="1835150"/>
          <p14:tracePt t="181111" x="1092200" y="1644650"/>
          <p14:tracePt t="181119" x="1270000" y="1403350"/>
          <p14:tracePt t="181131" x="1492250" y="1168400"/>
          <p14:tracePt t="181135" x="1625600" y="1047750"/>
          <p14:tracePt t="181144" x="1866900" y="850900"/>
          <p14:tracePt t="181151" x="2298700" y="565150"/>
          <p14:tracePt t="181164" x="2616200" y="463550"/>
          <p14:tracePt t="181167" x="2990850" y="406400"/>
          <p14:tracePt t="181178" x="3689350" y="355600"/>
          <p14:tracePt t="181184" x="3975100" y="355600"/>
          <p14:tracePt t="181197" x="4483100" y="406400"/>
          <p14:tracePt t="181202" x="4692650" y="450850"/>
          <p14:tracePt t="181207" x="5124450" y="584200"/>
          <p14:tracePt t="181215" x="5486400" y="704850"/>
          <p14:tracePt t="181231" x="5784850" y="838200"/>
          <p14:tracePt t="181232" x="5886450" y="895350"/>
          <p14:tracePt t="181241" x="6051550" y="1016000"/>
          <p14:tracePt t="181247" x="6153150" y="1092200"/>
          <p14:tracePt t="181256" x="6229350" y="1168400"/>
          <p14:tracePt t="181265" x="6248400" y="1238250"/>
          <p14:tracePt t="181481" x="6337300" y="1257300"/>
          <p14:tracePt t="181488" x="6483350" y="1270000"/>
          <p14:tracePt t="181497" x="6616700" y="1282700"/>
          <p14:tracePt t="181505" x="6800850" y="1314450"/>
          <p14:tracePt t="181514" x="6946900" y="1314450"/>
          <p14:tracePt t="181521" x="7124700" y="1327150"/>
          <p14:tracePt t="181529" x="7308850" y="1346200"/>
          <p14:tracePt t="181537" x="7486650" y="1371600"/>
          <p14:tracePt t="181547" x="7861300" y="1422400"/>
          <p14:tracePt t="181553" x="8039100" y="1422400"/>
          <p14:tracePt t="181561" x="8382000" y="1447800"/>
          <p14:tracePt t="181569" x="8680450" y="1466850"/>
          <p14:tracePt t="181581" x="8966200" y="1466850"/>
          <p14:tracePt t="181585" x="9220200" y="1466850"/>
          <p14:tracePt t="181594" x="9620250" y="1403350"/>
          <p14:tracePt t="181601" x="9893300" y="1270000"/>
          <p14:tracePt t="181614" x="10426700" y="971550"/>
          <p14:tracePt t="181617" x="10610850" y="863600"/>
          <p14:tracePt t="181625" x="11042650" y="609600"/>
          <p14:tracePt t="181633" x="11461750" y="419100"/>
          <p14:tracePt t="181647" x="11639550" y="342900"/>
          <p14:tracePt t="181651" x="11969750" y="209550"/>
        </p14:tracePtLst>
      </p14:laserTraceLst>
    </p:ext>
  </p:extLst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923AAC0202946BB2E32AEE296C040" ma:contentTypeVersion="0" ma:contentTypeDescription="Crée un document." ma:contentTypeScope="" ma:versionID="95f0926691fef7d5d6a4381cba122a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AA53F4-917F-4A48-8ABE-713026226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012EF-E24A-431C-B630-ACFF2C2AB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B126CC-AFB8-4936-A78C-CA2F545F77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8162</TotalTime>
  <Words>1707</Words>
  <Application>Microsoft Macintosh PowerPoint</Application>
  <PresentationFormat>Widescreen</PresentationFormat>
  <Paragraphs>192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Söhne</vt:lpstr>
      <vt:lpstr>Colis</vt:lpstr>
      <vt:lpstr>Multilingual and cross-lingual intent detection from spoken data</vt:lpstr>
      <vt:lpstr>PowerPoint Presentation</vt:lpstr>
      <vt:lpstr>Contexte du projet</vt:lpstr>
      <vt:lpstr>Objectif du projet</vt:lpstr>
      <vt:lpstr>2) Revue de litterature</vt:lpstr>
      <vt:lpstr>Revue de litterature</vt:lpstr>
      <vt:lpstr>Revue de litterature</vt:lpstr>
      <vt:lpstr>Revue de litterature</vt:lpstr>
      <vt:lpstr>Revue de litterature</vt:lpstr>
      <vt:lpstr>3) Methodologie et données</vt:lpstr>
      <vt:lpstr>Donnees</vt:lpstr>
      <vt:lpstr>Donnees</vt:lpstr>
      <vt:lpstr>metriques</vt:lpstr>
      <vt:lpstr>4) Experimentation et resultats</vt:lpstr>
      <vt:lpstr>4) Experimentation</vt:lpstr>
      <vt:lpstr>4) Experimentation</vt:lpstr>
      <vt:lpstr>4) Experimentation</vt:lpstr>
      <vt:lpstr>4) Experimentation</vt:lpstr>
      <vt:lpstr>4) Experimentation</vt:lpstr>
      <vt:lpstr>4) Experimentation</vt:lpstr>
      <vt:lpstr>4) Experimentation</vt:lpstr>
      <vt:lpstr>4) Experimentation</vt:lpstr>
      <vt:lpstr>4) Experimentation</vt:lpstr>
      <vt:lpstr>5) Travaux futurs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</dc:title>
  <dc:creator>ihsen hedhli</dc:creator>
  <cp:lastModifiedBy>Therry Ondo</cp:lastModifiedBy>
  <cp:revision>135</cp:revision>
  <dcterms:created xsi:type="dcterms:W3CDTF">2020-01-26T15:28:11Z</dcterms:created>
  <dcterms:modified xsi:type="dcterms:W3CDTF">2023-12-25T06:04:55Z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0x0101008EC923AAC0202946BB2E32AEE296C040</vt:lpwstr>
  </property>
</Properties>
</file>