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0" r:id="rId15"/>
    <p:sldId id="266" r:id="rId16"/>
    <p:sldId id="271" r:id="rId17"/>
    <p:sldId id="277" r:id="rId18"/>
    <p:sldId id="282" r:id="rId19"/>
    <p:sldId id="279" r:id="rId20"/>
    <p:sldId id="280" r:id="rId21"/>
    <p:sldId id="281" r:id="rId22"/>
    <p:sldId id="283" r:id="rId23"/>
    <p:sldId id="284" r:id="rId24"/>
    <p:sldId id="278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6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E6D71C-C03F-48D4-8FD2-75F48A9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literal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D21EC-6D95-4F2B-9A8F-CE4D362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object1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b: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5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Only for new code,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closure,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object literal, prototype,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489</Words>
  <Application>Microsoft Office PowerPoint</Application>
  <PresentationFormat>Panoramiczny</PresentationFormat>
  <Paragraphs>210</Paragraphs>
  <Slides>24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Clousure</vt:lpstr>
      <vt:lpstr>Clousure</vt:lpstr>
      <vt:lpstr>Closure example</vt:lpstr>
      <vt:lpstr>Objective JS</vt:lpstr>
      <vt:lpstr>Object literal</vt:lpstr>
      <vt:lpstr>Prototype</vt:lpstr>
      <vt:lpstr>Module pattern</vt:lpstr>
      <vt:lpstr>ECMAScript5 – C# Linq vs array function</vt:lpstr>
      <vt:lpstr>ECMAScript5 – strict mode</vt:lpstr>
      <vt:lpstr>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112</cp:revision>
  <dcterms:created xsi:type="dcterms:W3CDTF">2018-01-14T21:20:36Z</dcterms:created>
  <dcterms:modified xsi:type="dcterms:W3CDTF">2018-01-18T23:51:07Z</dcterms:modified>
</cp:coreProperties>
</file>