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>
      <p:ext uri="{19B8F6BF-5375-455C-9EA6-DF929625EA0E}">
        <p15:presenceInfo xmlns:p15="http://schemas.microsoft.com/office/powerpoint/2012/main" userId="d633d1ff7cd8c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19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8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27.02.2018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from-fundamentals-to-functional-js/table-of-contents" TargetMode="External"/><Relationship Id="rId2" Type="http://schemas.openxmlformats.org/officeDocument/2006/relationships/hyperlink" Target="https://github.com/dankrz/Js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babeljs.io/learn-es2015/" TargetMode="External"/><Relationship Id="rId4" Type="http://schemas.openxmlformats.org/officeDocument/2006/relationships/hyperlink" Target="https://developer.mozilla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 mechanism where </a:t>
            </a:r>
            <a:r>
              <a:rPr lang="en-US" sz="2800" b="1" dirty="0"/>
              <a:t>variables</a:t>
            </a:r>
            <a:r>
              <a:rPr lang="en-US" sz="2800" dirty="0"/>
              <a:t> and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declarations</a:t>
            </a:r>
            <a:r>
              <a:rPr lang="en-US" sz="2800" dirty="0"/>
              <a:t> are moved to the </a:t>
            </a:r>
            <a:r>
              <a:rPr lang="en-US" sz="2800" b="1" dirty="0"/>
              <a:t>top</a:t>
            </a:r>
            <a:r>
              <a:rPr lang="en-US" sz="28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closure</a:t>
            </a:r>
            <a:r>
              <a:rPr lang="en-US" sz="2800" dirty="0"/>
              <a:t> is an inner function that has access to the outer (enclosing) function's variables and scope chain.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70" y="2390096"/>
            <a:ext cx="2315906" cy="1726712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89BFB9E2-7422-4598-932E-36A18F491214}"/>
              </a:ext>
            </a:extLst>
          </p:cNvPr>
          <p:cNvSpPr txBox="1">
            <a:spLocks/>
          </p:cNvSpPr>
          <p:nvPr/>
        </p:nvSpPr>
        <p:spPr>
          <a:xfrm>
            <a:off x="450576" y="3211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97314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9920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pl-PL" sz="2800" b="0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Strict mode</a:t>
            </a:r>
            <a:r>
              <a:rPr lang="en-US" sz="28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</a:t>
            </a:r>
            <a:r>
              <a:rPr lang="en-US" sz="2400" b="1" dirty="0"/>
              <a:t>beginning</a:t>
            </a:r>
            <a:r>
              <a:rPr lang="en-US" sz="2400" dirty="0"/>
              <a:t> of the </a:t>
            </a:r>
            <a:r>
              <a:rPr lang="en-US" sz="2400" b="1" dirty="0"/>
              <a:t>file</a:t>
            </a:r>
            <a:r>
              <a:rPr lang="en-US" sz="2400" dirty="0"/>
              <a:t> or the </a:t>
            </a:r>
            <a:r>
              <a:rPr lang="en-US" sz="2400" b="1" dirty="0"/>
              <a:t>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AngularJS, Angular,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TCO –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in technologies:  AngularJS, Angular 5, Kendo.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60" y="1497150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9" y="1264013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948" y="4290082"/>
            <a:ext cx="9370270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dirty="0" err="1"/>
              <a:t>TypeScript</a:t>
            </a:r>
            <a:endParaRPr lang="pl-PL" sz="2400" dirty="0"/>
          </a:p>
          <a:p>
            <a:pPr lvl="2"/>
            <a:r>
              <a:rPr lang="pl-PL" sz="2400" dirty="0"/>
              <a:t>Tools: node.js </a:t>
            </a:r>
            <a:r>
              <a:rPr lang="pl-PL" sz="2400" dirty="0" err="1"/>
              <a:t>tools</a:t>
            </a:r>
            <a:r>
              <a:rPr lang="pl-PL" sz="2400" dirty="0"/>
              <a:t>, Visual Studio, VS </a:t>
            </a:r>
            <a:r>
              <a:rPr lang="pl-PL" sz="2400" dirty="0" err="1"/>
              <a:t>Code</a:t>
            </a:r>
            <a:endParaRPr lang="pl-PL" sz="2400" dirty="0"/>
          </a:p>
          <a:p>
            <a:pPr lvl="2"/>
            <a:r>
              <a:rPr lang="en-GB" sz="2400" dirty="0"/>
              <a:t> </a:t>
            </a:r>
            <a:r>
              <a:rPr lang="pl-PL" sz="2400" dirty="0" err="1"/>
              <a:t>allow-js</a:t>
            </a:r>
            <a:r>
              <a:rPr lang="en-GB" sz="2400" dirty="0"/>
              <a:t> option, t</a:t>
            </a:r>
            <a:r>
              <a:rPr lang="pl-PL" sz="2400" dirty="0" err="1"/>
              <a:t>ype</a:t>
            </a:r>
            <a:r>
              <a:rPr lang="pl-PL" sz="2400" dirty="0"/>
              <a:t> </a:t>
            </a:r>
            <a:r>
              <a:rPr lang="pl-PL" sz="2400" dirty="0" err="1"/>
              <a:t>definitions</a:t>
            </a:r>
            <a:r>
              <a:rPr lang="en-GB" sz="2400" dirty="0"/>
              <a:t> </a:t>
            </a:r>
            <a:endParaRPr lang="pl-PL" sz="2400" dirty="0"/>
          </a:p>
          <a:p>
            <a:pPr lvl="1"/>
            <a:r>
              <a:rPr lang="pl-PL" sz="2400" dirty="0" err="1"/>
              <a:t>ECMAScript</a:t>
            </a:r>
            <a:r>
              <a:rPr lang="pl-PL" sz="2400" dirty="0"/>
              <a:t> 2015 (ES6)</a:t>
            </a:r>
          </a:p>
          <a:p>
            <a:pPr lvl="2"/>
            <a:r>
              <a:rPr lang="pl-PL" sz="2400" dirty="0" err="1"/>
              <a:t>BabelJS</a:t>
            </a:r>
            <a:endParaRPr lang="pl-PL" sz="2400" dirty="0"/>
          </a:p>
          <a:p>
            <a:pPr lvl="1"/>
            <a:r>
              <a:rPr lang="en-GB" sz="2400" dirty="0"/>
              <a:t>Output code is t</a:t>
            </a:r>
            <a:r>
              <a:rPr lang="pl-PL" sz="2400" dirty="0" err="1"/>
              <a:t>argeting</a:t>
            </a:r>
            <a:r>
              <a:rPr lang="pl-PL" sz="2400" dirty="0"/>
              <a:t> </a:t>
            </a:r>
            <a:r>
              <a:rPr lang="en-GB" sz="2400" dirty="0"/>
              <a:t>standards :</a:t>
            </a:r>
          </a:p>
          <a:p>
            <a:pPr lvl="2"/>
            <a:r>
              <a:rPr lang="en-GB" sz="2400" dirty="0"/>
              <a:t> </a:t>
            </a:r>
            <a:r>
              <a:rPr lang="pl-PL" sz="2400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Code + Presentation: </a:t>
            </a:r>
            <a:r>
              <a:rPr lang="en-GB" sz="2400" dirty="0">
                <a:hlinkClick r:id="rId2"/>
              </a:rPr>
              <a:t>https://github.com/dankrz/JsTraining</a:t>
            </a:r>
            <a:r>
              <a:rPr lang="en-GB" sz="2400" dirty="0"/>
              <a:t> </a:t>
            </a:r>
            <a:endParaRPr lang="en-GB" sz="2400" dirty="0">
              <a:hlinkClick r:id="rId3"/>
            </a:endParaRPr>
          </a:p>
          <a:p>
            <a:r>
              <a:rPr lang="pl-PL" sz="2400" dirty="0">
                <a:hlinkClick r:id="rId3"/>
              </a:rPr>
              <a:t>https://app.pluralsight.com/library/courses/javascript-from-fundamentals-to-functional-js/table-of-contents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4"/>
              </a:rPr>
              <a:t>https://developer.mozilla.org/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5"/>
              </a:rPr>
              <a:t>https://babeljs.io/learn-es2015/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6"/>
              </a:rPr>
              <a:t>https://www.typescriptlang.org/</a:t>
            </a:r>
            <a:r>
              <a:rPr lang="en-GB" sz="2400" dirty="0"/>
              <a:t> </a:t>
            </a:r>
          </a:p>
          <a:p>
            <a:r>
              <a:rPr lang="en-US" sz="2400" dirty="0"/>
              <a:t>“JavaScript: The Good Parts”, by Douglas </a:t>
            </a:r>
            <a:r>
              <a:rPr lang="en-US" sz="2400" dirty="0" err="1"/>
              <a:t>Crockford</a:t>
            </a:r>
            <a:endParaRPr lang="en-US" sz="2400" dirty="0"/>
          </a:p>
          <a:p>
            <a:endParaRPr lang="en-GB" sz="2400" dirty="0"/>
          </a:p>
          <a:p>
            <a:endParaRPr lang="pl-PL" sz="2400" dirty="0"/>
          </a:p>
          <a:p>
            <a:endParaRPr lang="en-US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3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b="1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4155</TotalTime>
  <Words>794</Words>
  <Application>Microsoft Office PowerPoint</Application>
  <PresentationFormat>Panoramiczny</PresentationFormat>
  <Paragraphs>253</Paragraphs>
  <Slides>26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Symbol</vt:lpstr>
      <vt:lpstr>Times New Roman</vt:lpstr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280</cp:revision>
  <dcterms:created xsi:type="dcterms:W3CDTF">2018-01-14T21:20:36Z</dcterms:created>
  <dcterms:modified xsi:type="dcterms:W3CDTF">2018-02-27T22:09:03Z</dcterms:modified>
</cp:coreProperties>
</file>