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2" r:id="rId4"/>
    <p:sldId id="267" r:id="rId5"/>
    <p:sldId id="257" r:id="rId6"/>
    <p:sldId id="261" r:id="rId7"/>
    <p:sldId id="258" r:id="rId8"/>
    <p:sldId id="274" r:id="rId9"/>
    <p:sldId id="273" r:id="rId10"/>
    <p:sldId id="269" r:id="rId11"/>
    <p:sldId id="276" r:id="rId12"/>
    <p:sldId id="264" r:id="rId13"/>
    <p:sldId id="265" r:id="rId14"/>
    <p:sldId id="270" r:id="rId15"/>
    <p:sldId id="266" r:id="rId16"/>
    <p:sldId id="271" r:id="rId17"/>
    <p:sldId id="277" r:id="rId18"/>
    <p:sldId id="275" r:id="rId19"/>
    <p:sldId id="279" r:id="rId20"/>
    <p:sldId id="280" r:id="rId21"/>
    <p:sldId id="281" r:id="rId22"/>
    <p:sldId id="278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19" autoAdjust="0"/>
  </p:normalViewPr>
  <p:slideViewPr>
    <p:cSldViewPr snapToGrid="0">
      <p:cViewPr>
        <p:scale>
          <a:sx n="66" d="100"/>
          <a:sy n="66" d="100"/>
        </p:scale>
        <p:origin x="-20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hositng</a:t>
            </a:r>
            <a:r>
              <a:rPr lang="en-GB" dirty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529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examples VS Code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68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initializer</a:t>
            </a:r>
            <a:endParaRPr lang="pl-P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48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713CD-4A2F-4382-B6E1-DF48B4B4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5D0417-8673-4599-8D37-35A7F5F7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B7FFEA-C586-4F18-8C47-47E82BFA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1213E8-C7D6-471F-AE59-6123984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37DFBA-90BC-42C7-868E-F883748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6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1CF82-E3D8-4A1A-B6E8-51852010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1E9EA8-EDE6-4DD4-B0C2-7A4C4131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A9F7D9-DE09-4E71-AE41-72247F26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5C85AA-D5A9-41D3-B093-FF9758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0276F-C9F8-45E1-9A07-BACCE9B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7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48C3C5-50AA-4561-BC79-29F266007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D46F3C-A0B0-4BE2-B882-68D14D7FA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F64566-F47E-4DB2-94F4-88C6A0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FE68AB-B1EF-4ABA-9C74-9709EFC2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B33CEA-7EC7-4114-99FE-E0EC42A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45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124BC1-676F-453B-9D4B-5BCE4502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9B9A1C-154E-4669-9409-9AF9BF3E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DF11E7-69B0-44BE-8FA8-5747685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370639-5316-436B-A6E6-272812B3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0821B2-8427-47E9-BEEA-6154191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5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C8790-6D8F-42C2-8EF2-B0A995C1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772819-2E6E-42EA-A994-8D5A106D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D2D888-EAC7-402E-B08C-84C9DA1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A4FCF2-8BED-4395-A9C1-B9295A9A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A5A31A-1CAF-49F0-920F-1A058CAC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E38DC-47EA-45DF-932B-BA2CA836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0020B-A7AA-4F58-959E-2322E74AB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5CFFB0-426F-4A40-8DEF-E9E3397B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FA5FDE-472A-4D62-8FDA-0D46F66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9A8FB3-F47A-424C-BB00-67BEC2C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452A1B-E423-4EC3-9BCD-22B3735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55F30-860E-44F5-ADA2-5ACD49C7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8CA372-D0CA-483F-8D2E-8D68AEAA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F90083-DD54-4126-A659-960340FB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304290E-F9BC-4C52-8615-7750E304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10E023-10B4-4B16-A76F-37BF4CC92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C6DBB80-B071-4573-A34F-FB9DA1B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76F7624-54EA-4050-AFD5-2E69DE4C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95B66A-1F91-45F3-A39A-71A74D2A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882F9B-4013-478D-A5AD-993175E8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62FC33B-BF7E-40CE-9529-989C143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1B7449A-AD11-40D3-BC02-62710057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97D3217-03F4-4477-86F5-8B5FD66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1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5B86F02-59C0-4B0F-BE01-D6FD2B5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695278C-94EA-4BE9-83D8-018FFFE8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F785F1-B0B8-400F-A874-164CD40E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7E0E3-4F23-49A1-94FE-E33065BB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6D624-0470-4E71-AAEE-CBF452B8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50601A-6B33-45AB-92E5-10BF569A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171D79-0605-4F4D-8F2A-C42872A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0E706-D6CE-4E45-9AE9-79B44DEA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036A8C-A6C3-4473-BA46-3D8C2B82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1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7E339-4B80-4FD2-BF02-B5B2A8C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FEEF24-DAD5-43C4-8891-75059FF3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9A9BD5-F9C4-49D2-9B0C-59D20195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D3F702-EFD4-4D31-BBB7-423A189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7394CD-FCDB-412F-AD39-3DA2BB1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FE8B06-3AAD-4046-BC54-BBE4E66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29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E45EE6-AD69-4786-8044-54B82F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FA3754-7929-4BC4-93DA-E9DC674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A8DA1F-98C8-44FF-A155-6BEDE6E7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09B5-6BF9-4018-AF21-4D72641C658B}" type="datetimeFigureOut">
              <a:rPr lang="pl-PL" smtClean="0"/>
              <a:t>18.01.2018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97A1DA-3A69-44A5-BB9A-DF483110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0CD0FB-F963-418F-809E-7604632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7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app.pluralsight.com/library/courses/javascript-from-fundamentals-to-functional-js/table-of-cont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br>
              <a:rPr lang="en-GB" dirty="0"/>
            </a:br>
            <a:r>
              <a:rPr lang="en-GB" sz="5300" dirty="0"/>
              <a:t>JS is not perfect but works</a:t>
            </a:r>
            <a:br>
              <a:rPr lang="en-GB" dirty="0"/>
            </a:b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Krzysztof Danielewicz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80" y="2536898"/>
            <a:ext cx="5520639" cy="19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ECMAScript 6</a:t>
            </a:r>
            <a:r>
              <a:rPr lang="en-US" dirty="0"/>
              <a:t> (ES6)/ ECMAScript 2015 (ES2015): The 6th edition of ECMAScript, standardized in 2015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ECMA2015 introduces </a:t>
            </a:r>
            <a:r>
              <a:rPr lang="en-GB" dirty="0">
                <a:solidFill>
                  <a:srgbClr val="00B0F0"/>
                </a:solidFill>
              </a:rPr>
              <a:t>let</a:t>
            </a:r>
            <a:r>
              <a:rPr lang="en-GB" dirty="0"/>
              <a:t> and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keywords which </a:t>
            </a:r>
            <a:r>
              <a:rPr lang="en-GB" dirty="0">
                <a:solidFill>
                  <a:schemeClr val="accent6"/>
                </a:solidFill>
              </a:rPr>
              <a:t>create scopes for variables and constant in block </a:t>
            </a:r>
            <a:r>
              <a:rPr lang="en-GB" dirty="0"/>
              <a:t>statements: if, while, for.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let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288DE-249C-4AB5-890C-2ACC32A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8240627-4E3A-4B7D-8A46-96940A5A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17119"/>
            <a:ext cx="6549886" cy="4912415"/>
          </a:xfrm>
        </p:spPr>
      </p:pic>
    </p:spTree>
    <p:extLst>
      <p:ext uri="{BB962C8B-B14F-4D97-AF65-F5344CB8AC3E}">
        <p14:creationId xmlns:p14="http://schemas.microsoft.com/office/powerpoint/2010/main" val="60845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mechanism where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declarations</a:t>
            </a:r>
            <a:r>
              <a:rPr lang="en-US" dirty="0"/>
              <a:t> are moved to the </a:t>
            </a:r>
            <a:r>
              <a:rPr lang="en-US" b="1" dirty="0"/>
              <a:t>top</a:t>
            </a:r>
            <a:r>
              <a:rPr lang="en-US" dirty="0"/>
              <a:t> of their scope before code execution.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F7715-21C7-4B85-82AB-ECEC3E3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7A8C1D-A8F7-448C-BB42-D203912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166A64-60C2-4A4C-9418-1AD16F08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17" y="1690688"/>
            <a:ext cx="6477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closure</a:t>
            </a:r>
            <a:r>
              <a:rPr lang="en-US" dirty="0"/>
              <a:t> has three scope chains: </a:t>
            </a:r>
          </a:p>
          <a:p>
            <a:pPr marL="0" indent="0">
              <a:buNone/>
            </a:pPr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pPr marL="0" indent="0">
              <a:buNone/>
            </a:pPr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9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889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F8A634-D10B-4AEE-979E-F02F59CC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JS</a:t>
            </a:r>
            <a:endParaRPr lang="pl-PL" dirty="0"/>
          </a:p>
        </p:txBody>
      </p:sp>
      <p:pic>
        <p:nvPicPr>
          <p:cNvPr id="4098" name="Picture 2" descr="Image result for class diagram">
            <a:extLst>
              <a:ext uri="{FF2B5EF4-FFF2-40B4-BE49-F238E27FC236}">
                <a16:creationId xmlns:a16="http://schemas.microsoft.com/office/drawing/2014/main" id="{2D4368A4-1C04-4963-A04E-B4BBF421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94" y="1786617"/>
            <a:ext cx="7109792" cy="38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D44348-DB0D-479F-ACB9-279F5BB6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Literal Object - Objective JS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119F87-BF63-4479-A53C-91F0630B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767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developer with 7 year experience </a:t>
            </a:r>
          </a:p>
          <a:p>
            <a:r>
              <a:rPr lang="en-GB" dirty="0"/>
              <a:t>Expertise in Front-end technologies: JS, </a:t>
            </a:r>
            <a:r>
              <a:rPr lang="en-GB" dirty="0" err="1"/>
              <a:t>angularJS</a:t>
            </a:r>
            <a:r>
              <a:rPr lang="en-GB" dirty="0"/>
              <a:t>, CSS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dirty="0"/>
              <a:t>Offline web app using Application Cache </a:t>
            </a:r>
          </a:p>
          <a:p>
            <a:pPr marL="457200" lvl="1" indent="0">
              <a:buNone/>
            </a:pPr>
            <a:r>
              <a:rPr lang="en-GB" dirty="0"/>
              <a:t>AngularJS</a:t>
            </a:r>
          </a:p>
          <a:p>
            <a:pPr marL="457200" lvl="1" indent="0">
              <a:buNone/>
            </a:pPr>
            <a:r>
              <a:rPr lang="en-GB" dirty="0"/>
              <a:t>The app estimates maintenance cost of Volvo Penta engines.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ECMA5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2C2D9E-36B7-4B4A-9E41-86FC5C7D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https://app.pluralsight.com/library/courses/javascript-from-fundamentals-to-functional-js/table-of-contents</a:t>
            </a:r>
            <a:r>
              <a:rPr lang="en-GB" dirty="0"/>
              <a:t> </a:t>
            </a:r>
          </a:p>
          <a:p>
            <a:endParaRPr lang="en-GB" dirty="0">
              <a:hlinkClick r:id="rId3"/>
            </a:endParaRPr>
          </a:p>
          <a:p>
            <a:r>
              <a:rPr lang="pl-PL" dirty="0">
                <a:hlinkClick r:id="rId3"/>
              </a:rPr>
              <a:t>https://developer.mozilla.org/</a:t>
            </a:r>
            <a:r>
              <a:rPr lang="en-GB" dirty="0"/>
              <a:t> </a:t>
            </a:r>
          </a:p>
          <a:p>
            <a:endParaRPr lang="en-US" dirty="0"/>
          </a:p>
          <a:p>
            <a:r>
              <a:rPr lang="en-US" dirty="0"/>
              <a:t>“JavaScript: The Good Parts”, by Douglas </a:t>
            </a:r>
            <a:r>
              <a:rPr lang="en-US" dirty="0" err="1"/>
              <a:t>Crockford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Understanding JS</a:t>
            </a:r>
          </a:p>
          <a:p>
            <a:pPr lvl="1"/>
            <a:r>
              <a:rPr lang="en-GB" dirty="0"/>
              <a:t>scopes, closure,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 JS </a:t>
            </a:r>
          </a:p>
          <a:p>
            <a:pPr lvl="1"/>
            <a:r>
              <a:rPr lang="en-GB" dirty="0"/>
              <a:t>object literal, prototype,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ECMA5</a:t>
            </a:r>
          </a:p>
          <a:p>
            <a:pPr lvl="1"/>
            <a:r>
              <a:rPr lang="en-GB" dirty="0"/>
              <a:t> array functions, strict mode,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ECMA2015, TypeScript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BA28FEA-11B1-4CFD-8C3A-83F74FD9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" y="280344"/>
            <a:ext cx="8510584" cy="5896619"/>
          </a:xfr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8FBBBC71-E9BC-4D7C-92EF-CD881E4586F5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F590A08-7177-4676-95F1-D6675900836D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9CADC2-464B-4662-A905-9C78A94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974" y="365125"/>
            <a:ext cx="5797826" cy="1325563"/>
          </a:xfrm>
        </p:spPr>
        <p:txBody>
          <a:bodyPr/>
          <a:lstStyle/>
          <a:p>
            <a:r>
              <a:rPr lang="en-GB" dirty="0"/>
              <a:t>Scopes of variables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9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JavaScript</a:t>
            </a:r>
            <a:r>
              <a:rPr lang="en-US" dirty="0"/>
              <a:t> has only two types of </a:t>
            </a:r>
            <a:r>
              <a:rPr lang="en-US" b="1" dirty="0"/>
              <a:t>scope</a:t>
            </a:r>
            <a:r>
              <a:rPr lang="en-US" dirty="0"/>
              <a:t> 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Global scope </a:t>
            </a:r>
            <a:r>
              <a:rPr lang="en-US" dirty="0"/>
              <a:t>: Global is nothing but a window level </a:t>
            </a:r>
            <a:r>
              <a:rPr lang="en-US" b="1" dirty="0"/>
              <a:t>scope</a:t>
            </a:r>
            <a:r>
              <a:rPr lang="en-US" dirty="0"/>
              <a:t>. Here, </a:t>
            </a:r>
            <a:r>
              <a:rPr lang="en-US" b="1" dirty="0"/>
              <a:t>variable</a:t>
            </a:r>
            <a:r>
              <a:rPr lang="en-US" dirty="0"/>
              <a:t> present throughout the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</a:t>
            </a:r>
            <a:r>
              <a:rPr lang="en-US" dirty="0"/>
              <a:t> </a:t>
            </a:r>
            <a:r>
              <a:rPr lang="en-US" b="1" dirty="0"/>
              <a:t>scope</a:t>
            </a:r>
            <a:r>
              <a:rPr lang="en-US" dirty="0"/>
              <a:t> : </a:t>
            </a:r>
            <a:r>
              <a:rPr lang="en-US" b="1" dirty="0"/>
              <a:t>Variable</a:t>
            </a:r>
            <a:r>
              <a:rPr lang="en-US" dirty="0"/>
              <a:t> declared within a function with </a:t>
            </a:r>
            <a:r>
              <a:rPr lang="en-US" dirty="0" err="1"/>
              <a:t>var</a:t>
            </a:r>
            <a:r>
              <a:rPr lang="en-US" dirty="0"/>
              <a:t> keyword has functional </a:t>
            </a:r>
            <a:r>
              <a:rPr lang="en-US" b="1" dirty="0"/>
              <a:t>scope. </a:t>
            </a:r>
            <a:r>
              <a:rPr lang="en-US" dirty="0"/>
              <a:t>Variable declared there are not visible outside.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“function” create a scope 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2B2373E-E5BA-479F-89FA-12C3FC7018A9}"/>
              </a:ext>
            </a:extLst>
          </p:cNvPr>
          <p:cNvSpPr/>
          <p:nvPr/>
        </p:nvSpPr>
        <p:spPr>
          <a:xfrm>
            <a:off x="641075" y="3338512"/>
            <a:ext cx="5262768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32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Uśmiechnięta buźka 3">
            <a:extLst>
              <a:ext uri="{FF2B5EF4-FFF2-40B4-BE49-F238E27FC236}">
                <a16:creationId xmlns:a16="http://schemas.microsoft.com/office/drawing/2014/main" id="{ED6D7D81-8EFD-4A50-9658-71D8F468CE9C}"/>
              </a:ext>
            </a:extLst>
          </p:cNvPr>
          <p:cNvSpPr/>
          <p:nvPr/>
        </p:nvSpPr>
        <p:spPr>
          <a:xfrm>
            <a:off x="1053549" y="681037"/>
            <a:ext cx="675861" cy="65598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A76B395-FF69-4550-BEB4-3FC21AB8914D}"/>
              </a:ext>
            </a:extLst>
          </p:cNvPr>
          <p:cNvSpPr/>
          <p:nvPr/>
        </p:nvSpPr>
        <p:spPr>
          <a:xfrm>
            <a:off x="641075" y="5905094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6EDD65E-0BFF-49BE-B1BE-64F498E62143}"/>
              </a:ext>
            </a:extLst>
          </p:cNvPr>
          <p:cNvSpPr/>
          <p:nvPr/>
        </p:nvSpPr>
        <p:spPr>
          <a:xfrm>
            <a:off x="806989" y="3278553"/>
            <a:ext cx="5989982" cy="99391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“</a:t>
            </a:r>
            <a:r>
              <a:rPr lang="en-GB" b="1" u="sng" dirty="0"/>
              <a:t>for”, “if”, “while”</a:t>
            </a:r>
            <a:r>
              <a:rPr lang="en-GB" b="1" dirty="0"/>
              <a:t>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3E0B28-793E-42EA-A7A7-E0C5D9AC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3794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690770" y="571464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0225C6-B39E-4AB3-8A3B-C74F69CA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05" y="1825625"/>
            <a:ext cx="4194550" cy="23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IFFE </a:t>
            </a:r>
            <a:br>
              <a:rPr lang="en-GB" dirty="0"/>
            </a:br>
            <a:r>
              <a:rPr lang="en-GB" dirty="0"/>
              <a:t>Immediately Invoked Function Expressions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IIFE is a JavaScript function that runs 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IFFE 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2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406</Words>
  <Application>Microsoft Office PowerPoint</Application>
  <PresentationFormat>Panoramiczny</PresentationFormat>
  <Paragraphs>164</Paragraphs>
  <Slides>22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Motyw pakietu Office</vt:lpstr>
      <vt:lpstr>JavaScript Training JS is not perfect but works  </vt:lpstr>
      <vt:lpstr>About me</vt:lpstr>
      <vt:lpstr>Agenda</vt:lpstr>
      <vt:lpstr>Scopes of variables</vt:lpstr>
      <vt:lpstr>Scopes of variable</vt:lpstr>
      <vt:lpstr> “function” create a scope </vt:lpstr>
      <vt:lpstr>       “for”, “if”, “while”  don’t create a scope</vt:lpstr>
      <vt:lpstr>IFFE  Immediately Invoked Function Expressions</vt:lpstr>
      <vt:lpstr>Fix with IFFE  </vt:lpstr>
      <vt:lpstr>ECMA2015 – let + const = JS safe scope</vt:lpstr>
      <vt:lpstr>Fix with let </vt:lpstr>
      <vt:lpstr>Hoisting</vt:lpstr>
      <vt:lpstr>Hoisting</vt:lpstr>
      <vt:lpstr>Clousure</vt:lpstr>
      <vt:lpstr>Clousure</vt:lpstr>
      <vt:lpstr>Closure example</vt:lpstr>
      <vt:lpstr>Objective JS</vt:lpstr>
      <vt:lpstr>Literal Object - Objective JS</vt:lpstr>
      <vt:lpstr>Prototype</vt:lpstr>
      <vt:lpstr>Module pattern</vt:lpstr>
      <vt:lpstr>ECMA5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99</cp:revision>
  <dcterms:created xsi:type="dcterms:W3CDTF">2018-01-14T21:20:36Z</dcterms:created>
  <dcterms:modified xsi:type="dcterms:W3CDTF">2018-01-18T23:08:00Z</dcterms:modified>
</cp:coreProperties>
</file>