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4" r:id="rId11"/>
    <p:sldId id="265" r:id="rId12"/>
    <p:sldId id="275" r:id="rId13"/>
    <p:sldId id="270" r:id="rId14"/>
    <p:sldId id="266" r:id="rId15"/>
    <p:sldId id="271" r:id="rId16"/>
    <p:sldId id="269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9" autoAdjust="0"/>
  </p:normalViewPr>
  <p:slideViewPr>
    <p:cSldViewPr snapToGrid="0">
      <p:cViewPr>
        <p:scale>
          <a:sx n="66" d="100"/>
          <a:sy n="66" d="100"/>
        </p:scale>
        <p:origin x="32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m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uter_program" TargetMode="External"/><Relationship Id="rId5" Type="http://schemas.openxmlformats.org/officeDocument/2006/relationships/hyperlink" Target="https://en.wikipedia.org/wiki/Variable_(programming)" TargetMode="External"/><Relationship Id="rId4" Type="http://schemas.openxmlformats.org/officeDocument/2006/relationships/hyperlink" Target="https://en.wikipedia.org/wiki/Name_bind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>
                <a:hlinkClick r:id="rId3" tooltip="Computer programming"/>
              </a:rPr>
              <a:t>computer programming</a:t>
            </a:r>
            <a:r>
              <a:rPr lang="en-US" dirty="0"/>
              <a:t>, the </a:t>
            </a:r>
            <a:r>
              <a:rPr lang="en-US" b="1" dirty="0"/>
              <a:t>scope</a:t>
            </a:r>
            <a:r>
              <a:rPr lang="en-US" dirty="0"/>
              <a:t> of a </a:t>
            </a:r>
            <a:r>
              <a:rPr lang="en-US" dirty="0">
                <a:hlinkClick r:id="rId4" tooltip="Name binding"/>
              </a:rPr>
              <a:t>name binding</a:t>
            </a:r>
            <a:r>
              <a:rPr lang="en-US" dirty="0"/>
              <a:t> – an association of a name to an entity, such as a </a:t>
            </a:r>
            <a:r>
              <a:rPr lang="en-US" dirty="0">
                <a:hlinkClick r:id="rId5" tooltip="Variable (programming)"/>
              </a:rPr>
              <a:t>variable</a:t>
            </a:r>
            <a:r>
              <a:rPr lang="en-US" dirty="0"/>
              <a:t> – is the region of a </a:t>
            </a:r>
            <a:r>
              <a:rPr lang="en-US" dirty="0">
                <a:hlinkClick r:id="rId6" tooltip="Computer program"/>
              </a:rPr>
              <a:t>computer program</a:t>
            </a:r>
            <a:r>
              <a:rPr lang="en-US" dirty="0"/>
              <a:t> where the binding is valid: where the name can be used to refer to the entity. Such a region is referred to as a </a:t>
            </a:r>
            <a:r>
              <a:rPr lang="en-US" b="1" dirty="0"/>
              <a:t>scope block</a:t>
            </a:r>
            <a:r>
              <a:rPr lang="en-US" dirty="0"/>
              <a:t>. In other parts of the program the name may refer to a different entity (it may have a different binding), or to nothing at all (it may be unbound).</a:t>
            </a:r>
          </a:p>
          <a:p>
            <a:endParaRPr lang="en-US" dirty="0"/>
          </a:p>
          <a:p>
            <a:r>
              <a:rPr lang="en-US" dirty="0"/>
              <a:t>The scope of a binding is also known as the </a:t>
            </a:r>
            <a:r>
              <a:rPr lang="en-US" b="1" dirty="0"/>
              <a:t>visibility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29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JS Training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JS is not perfect but works</a:t>
            </a: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D3371-6D8B-439E-8756-A21964B5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0E16BB-AC35-41BB-8455-6A66871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964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B1F3834-DBCC-4BB4-A84E-054D76E8F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13" y="1466683"/>
            <a:ext cx="6470374" cy="5147542"/>
          </a:xfrm>
        </p:spPr>
      </p:pic>
    </p:spTree>
    <p:extLst>
      <p:ext uri="{BB962C8B-B14F-4D97-AF65-F5344CB8AC3E}">
        <p14:creationId xmlns:p14="http://schemas.microsoft.com/office/powerpoint/2010/main" val="9708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C#</a:t>
            </a:r>
            <a:r>
              <a:rPr lang="en-US" dirty="0"/>
              <a:t> takes the form of an in-line delegate/anonymous method/lambda.  A </a:t>
            </a:r>
            <a:r>
              <a:rPr lang="en-US" b="1" dirty="0"/>
              <a:t>closure</a:t>
            </a:r>
            <a:r>
              <a:rPr lang="en-US" dirty="0"/>
              <a:t> is attached to its parent method meaning that </a:t>
            </a:r>
            <a:r>
              <a:rPr lang="en-US" u="sng" dirty="0"/>
              <a:t>variables defined in parent's method </a:t>
            </a:r>
            <a:r>
              <a:rPr lang="en-US" dirty="0"/>
              <a:t>body can be referenced from within the anonymous method.</a:t>
            </a:r>
          </a:p>
          <a:p>
            <a:endParaRPr lang="en-US" dirty="0"/>
          </a:p>
          <a:p>
            <a:r>
              <a:rPr lang="en-US" dirty="0"/>
              <a:t>Example from c#, with action called inside for and after end of for</a:t>
            </a:r>
          </a:p>
        </p:txBody>
      </p:sp>
    </p:spTree>
    <p:extLst>
      <p:ext uri="{BB962C8B-B14F-4D97-AF65-F5344CB8AC3E}">
        <p14:creationId xmlns:p14="http://schemas.microsoft.com/office/powerpoint/2010/main" val="31069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89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every block </a:t>
            </a:r>
            <a:r>
              <a:rPr lang="en-GB" dirty="0"/>
              <a:t>statements.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JS</a:t>
            </a:r>
          </a:p>
          <a:p>
            <a:pPr lvl="1"/>
            <a:r>
              <a:rPr lang="en-GB" dirty="0"/>
              <a:t>JS similar and different to modern languages (scopes, closure, hoisting)</a:t>
            </a:r>
          </a:p>
          <a:p>
            <a:r>
              <a:rPr lang="en-GB" dirty="0"/>
              <a:t>Objective JS: </a:t>
            </a:r>
            <a:r>
              <a:rPr lang="en-GB" dirty="0" err="1"/>
              <a:t>obj</a:t>
            </a:r>
            <a:r>
              <a:rPr lang="en-GB" dirty="0"/>
              <a:t> literal, prototype, module pattern</a:t>
            </a:r>
          </a:p>
          <a:p>
            <a:r>
              <a:rPr lang="en-GB" dirty="0"/>
              <a:t>ECMA5 array functions, strict mode,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ECMA2015</a:t>
            </a:r>
          </a:p>
          <a:p>
            <a:pPr lvl="1"/>
            <a:r>
              <a:rPr lang="en-GB" dirty="0"/>
              <a:t>TypeScript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have only two type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local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2981738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778566" y="3021496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for, if, while  doesn’t create a local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(function 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IIFE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})();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inner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407</Words>
  <Application>Microsoft Office PowerPoint</Application>
  <PresentationFormat>Panoramiczny</PresentationFormat>
  <Paragraphs>108</Paragraphs>
  <Slides>16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Motyw pakietu Office</vt:lpstr>
      <vt:lpstr>JS Training  JS is not perfect but works </vt:lpstr>
      <vt:lpstr>About me</vt:lpstr>
      <vt:lpstr>Agenda</vt:lpstr>
      <vt:lpstr>Scopes of variables</vt:lpstr>
      <vt:lpstr>Scopes of variable</vt:lpstr>
      <vt:lpstr> “function” create a local scope </vt:lpstr>
      <vt:lpstr>       for, if, while  doesn’t create a local scope</vt:lpstr>
      <vt:lpstr>IFFE  Immediately Invoked Function Expressions</vt:lpstr>
      <vt:lpstr>Fix with IIFE  </vt:lpstr>
      <vt:lpstr>Hoisting</vt:lpstr>
      <vt:lpstr>Hoisting</vt:lpstr>
      <vt:lpstr>Prezentacja programu PowerPoint</vt:lpstr>
      <vt:lpstr>Clousure</vt:lpstr>
      <vt:lpstr>Clousure</vt:lpstr>
      <vt:lpstr>Prezentacja programu PowerPoint</vt:lpstr>
      <vt:lpstr>JS safe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62</cp:revision>
  <dcterms:created xsi:type="dcterms:W3CDTF">2018-01-14T21:20:36Z</dcterms:created>
  <dcterms:modified xsi:type="dcterms:W3CDTF">2018-01-18T19:57:07Z</dcterms:modified>
</cp:coreProperties>
</file>