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7" r:id="rId15"/>
    <p:sldId id="279" r:id="rId16"/>
    <p:sldId id="288" r:id="rId17"/>
    <p:sldId id="289" r:id="rId18"/>
    <p:sldId id="290" r:id="rId19"/>
    <p:sldId id="291" r:id="rId20"/>
    <p:sldId id="280" r:id="rId21"/>
    <p:sldId id="286" r:id="rId22"/>
    <p:sldId id="281" r:id="rId23"/>
    <p:sldId id="283" r:id="rId24"/>
    <p:sldId id="287" r:id="rId25"/>
    <p:sldId id="284" r:id="rId26"/>
    <p:sldId id="294" r:id="rId27"/>
    <p:sldId id="292" r:id="rId28"/>
    <p:sldId id="295" r:id="rId29"/>
    <p:sldId id="296" r:id="rId30"/>
    <p:sldId id="285" r:id="rId31"/>
    <p:sldId id="278" r:id="rId32"/>
    <p:sldId id="293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22.01.2018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60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Szermik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 - ECMAScript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0074"/>
              </p:ext>
            </p:extLst>
          </p:nvPr>
        </p:nvGraphicFramePr>
        <p:xfrm>
          <a:off x="638978" y="2071170"/>
          <a:ext cx="10410941" cy="3580441"/>
        </p:xfrm>
        <a:graphic>
          <a:graphicData uri="http://schemas.openxmlformats.org/drawingml/2006/table">
            <a:tbl>
              <a:tblPr/>
              <a:tblGrid>
                <a:gridCol w="1718632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544896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767769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145755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featurs added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mode (IE8)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 browser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Expressions, try/catch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all morder browsers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JSON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2015 (6)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latest Edge, Chrome, FF, Safari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 and modules.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2016 (7)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Edge, 82% FF, 90% 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 operator, Array includes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35475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on: http://kangax.github.io/compat-table/es6/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4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Recommended only for new code and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Strict mode</a:t>
            </a:r>
            <a:r>
              <a:rPr lang="en-US" dirty="0"/>
              <a:t> is a way to introduce better error-checking into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Restrictions: </a:t>
            </a:r>
          </a:p>
          <a:p>
            <a:r>
              <a:rPr lang="en-US" dirty="0"/>
              <a:t>Using a variable without declaring it.</a:t>
            </a:r>
          </a:p>
          <a:p>
            <a:r>
              <a:rPr lang="en-US" dirty="0"/>
              <a:t>Writing to a read-only property.</a:t>
            </a:r>
          </a:p>
          <a:p>
            <a:r>
              <a:rPr lang="en-US" dirty="0"/>
              <a:t>The value of this is not converted to the global object when it is null or undefined. </a:t>
            </a:r>
          </a:p>
          <a:p>
            <a:r>
              <a:rPr lang="en-US" dirty="0"/>
              <a:t>Deleting a variable, a function, or an argument.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(6)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pl-PL" dirty="0"/>
          </a:p>
        </p:txBody>
      </p:sp>
      <p:pic>
        <p:nvPicPr>
          <p:cNvPr id="3074" name="Picture 2" descr="1482783056455362000.png (1532×732)">
            <a:extLst>
              <a:ext uri="{FF2B5EF4-FFF2-40B4-BE49-F238E27FC236}">
                <a16:creationId xmlns:a16="http://schemas.microsoft.com/office/drawing/2014/main" id="{AE925239-ACC4-4AAA-88C3-8CA0E740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56" y="2275855"/>
            <a:ext cx="7586949" cy="36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r>
              <a:rPr lang="pl-PL" dirty="0"/>
              <a:t>	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Let</a:t>
            </a:r>
            <a:r>
              <a:rPr lang="pl-PL" dirty="0"/>
              <a:t> + </a:t>
            </a:r>
            <a:r>
              <a:rPr lang="pl-PL" dirty="0" err="1"/>
              <a:t>Const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Iterators</a:t>
            </a:r>
            <a:r>
              <a:rPr lang="pl-PL" dirty="0"/>
              <a:t> + For … Of</a:t>
            </a:r>
          </a:p>
          <a:p>
            <a:endParaRPr lang="pl-PL" dirty="0"/>
          </a:p>
          <a:p>
            <a:r>
              <a:rPr lang="pl-PL" dirty="0" err="1"/>
              <a:t>Modules</a:t>
            </a:r>
            <a:r>
              <a:rPr lang="en-GB" dirty="0"/>
              <a:t> and </a:t>
            </a:r>
            <a:r>
              <a:rPr lang="en-GB"/>
              <a:t>much more…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C168D-6F4E-44F0-AE13-981027F4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BD44DD0C-D193-4BA1-A09E-FC5E4690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47" y="2007988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herman.org/assets/img/blog/typescript-logo.png">
            <a:extLst>
              <a:ext uri="{FF2B5EF4-FFF2-40B4-BE49-F238E27FC236}">
                <a16:creationId xmlns:a16="http://schemas.microsoft.com/office/drawing/2014/main" id="{7EAA1EB7-C7F4-4DF0-BF81-36F09B01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5" y="312579"/>
            <a:ext cx="5970224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D24F4C7-ED06-4F77-A9B3-6543B7A0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16" y="5101305"/>
            <a:ext cx="8181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r>
              <a:rPr lang="en-GB" dirty="0"/>
              <a:t>Code with static typing</a:t>
            </a:r>
          </a:p>
          <a:p>
            <a:endParaRPr lang="pl-PL" dirty="0"/>
          </a:p>
          <a:p>
            <a:r>
              <a:rPr lang="en-GB" dirty="0"/>
              <a:t>Annotations</a:t>
            </a:r>
          </a:p>
          <a:p>
            <a:endParaRPr lang="pl-PL" dirty="0"/>
          </a:p>
          <a:p>
            <a:r>
              <a:rPr lang="en-GB" dirty="0"/>
              <a:t>Interfaces, </a:t>
            </a:r>
            <a:r>
              <a:rPr lang="en-GB" dirty="0" err="1"/>
              <a:t>enums</a:t>
            </a:r>
            <a:endParaRPr lang="pl-PL" dirty="0"/>
          </a:p>
          <a:p>
            <a:endParaRPr lang="en-GB" dirty="0"/>
          </a:p>
          <a:p>
            <a:r>
              <a:rPr lang="en-GB" dirty="0" err="1"/>
              <a:t>Intellisense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Await</a:t>
            </a:r>
            <a:r>
              <a:rPr lang="pl-PL" dirty="0"/>
              <a:t> / </a:t>
            </a:r>
            <a:r>
              <a:rPr lang="pl-PL" dirty="0" err="1"/>
              <a:t>Async</a:t>
            </a:r>
            <a:endParaRPr lang="en-GB" dirty="0"/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- </a:t>
            </a:r>
            <a:r>
              <a:rPr lang="pl-PL" dirty="0" err="1"/>
              <a:t>Transpillers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err="1"/>
              <a:t>TypeScript</a:t>
            </a:r>
            <a:endParaRPr lang="pl-PL" dirty="0"/>
          </a:p>
          <a:p>
            <a:pPr lvl="2"/>
            <a:r>
              <a:rPr lang="pl-PL" dirty="0"/>
              <a:t>Tools: node.js </a:t>
            </a:r>
            <a:r>
              <a:rPr lang="pl-PL" dirty="0" err="1"/>
              <a:t>tools</a:t>
            </a:r>
            <a:r>
              <a:rPr lang="pl-PL" dirty="0"/>
              <a:t>, Visual Studio, VS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 err="1"/>
              <a:t>allow-js</a:t>
            </a:r>
            <a:endParaRPr lang="pl-PL" dirty="0"/>
          </a:p>
          <a:p>
            <a:pPr lvl="2"/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ECMAScript</a:t>
            </a:r>
            <a:r>
              <a:rPr lang="pl-PL" dirty="0"/>
              <a:t> 2015 (ES6)</a:t>
            </a:r>
          </a:p>
          <a:p>
            <a:pPr lvl="2"/>
            <a:r>
              <a:rPr lang="pl-PL" dirty="0" err="1"/>
              <a:t>BabelJS</a:t>
            </a: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r>
              <a:rPr lang="pl-PL" dirty="0" err="1"/>
              <a:t>Targeting</a:t>
            </a:r>
            <a:r>
              <a:rPr lang="pl-PL" dirty="0"/>
              <a:t> ES 3, ES 5, ES 2015 </a:t>
            </a:r>
          </a:p>
        </p:txBody>
      </p:sp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pl-PL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693</Words>
  <Application>Microsoft Office PowerPoint</Application>
  <PresentationFormat>Panoramiczny</PresentationFormat>
  <Paragraphs>288</Paragraphs>
  <Slides>32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Objective JS</vt:lpstr>
      <vt:lpstr>Prototype</vt:lpstr>
      <vt:lpstr>Inheritance with prototype</vt:lpstr>
      <vt:lpstr>Clousure</vt:lpstr>
      <vt:lpstr>Clousure</vt:lpstr>
      <vt:lpstr>Closure example</vt:lpstr>
      <vt:lpstr>Module pattern</vt:lpstr>
      <vt:lpstr>JS standards  - ECMAScript</vt:lpstr>
      <vt:lpstr>ECMAScript5 – C# Linq vs array function</vt:lpstr>
      <vt:lpstr>ECMAScript5 – strict mode</vt:lpstr>
      <vt:lpstr>Strict mode – ECMAScript5</vt:lpstr>
      <vt:lpstr>Future – ECMAScript 2015 (6)</vt:lpstr>
      <vt:lpstr>Features  </vt:lpstr>
      <vt:lpstr>Prezentacja programu PowerPoint</vt:lpstr>
      <vt:lpstr>               Features</vt:lpstr>
      <vt:lpstr>Hybrid solutions - Transpillers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155</cp:revision>
  <dcterms:created xsi:type="dcterms:W3CDTF">2018-01-14T21:20:36Z</dcterms:created>
  <dcterms:modified xsi:type="dcterms:W3CDTF">2018-01-22T22:45:40Z</dcterms:modified>
</cp:coreProperties>
</file>