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9" r:id="rId11"/>
    <p:sldId id="276" r:id="rId12"/>
    <p:sldId id="264" r:id="rId13"/>
    <p:sldId id="265" r:id="rId14"/>
    <p:sldId id="270" r:id="rId15"/>
    <p:sldId id="266" r:id="rId16"/>
    <p:sldId id="271" r:id="rId17"/>
    <p:sldId id="277" r:id="rId18"/>
    <p:sldId id="282" r:id="rId19"/>
    <p:sldId id="279" r:id="rId20"/>
    <p:sldId id="280" r:id="rId21"/>
    <p:sldId id="281" r:id="rId22"/>
    <p:sldId id="283" r:id="rId23"/>
    <p:sldId id="284" r:id="rId24"/>
    <p:sldId id="285" r:id="rId25"/>
    <p:sldId id="278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9" autoAdjust="0"/>
  </p:normalViewPr>
  <p:slideViewPr>
    <p:cSldViewPr snapToGrid="0">
      <p:cViewPr varScale="1">
        <p:scale>
          <a:sx n="58" d="100"/>
          <a:sy n="58" d="100"/>
        </p:scale>
        <p:origin x="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hositng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29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VS Code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68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68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Krzysztof Danielewicz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0" y="2536898"/>
            <a:ext cx="5520639" cy="196601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D8FE86-D8B2-41C5-8D4A-1ADED7F43B5A}"/>
              </a:ext>
            </a:extLst>
          </p:cNvPr>
          <p:cNvSpPr txBox="1"/>
          <p:nvPr/>
        </p:nvSpPr>
        <p:spPr>
          <a:xfrm>
            <a:off x="1233889" y="6125378"/>
            <a:ext cx="537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-, Anton </a:t>
            </a:r>
            <a:r>
              <a:rPr lang="en-GB" dirty="0" err="1"/>
              <a:t>Horetskyi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ECMAScript 6</a:t>
            </a:r>
            <a:r>
              <a:rPr lang="en-US" dirty="0"/>
              <a:t> (ES6)/ ECMAScript 2015 (ES2015): The 6th edition of ECMAScript, standardized in 2015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variables and constant in block </a:t>
            </a:r>
            <a:r>
              <a:rPr lang="en-GB" dirty="0"/>
              <a:t>statements: if, while, for.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let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A8C1D-A8F7-448C-BB42-D203912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166A64-60C2-4A4C-9418-1AD16F0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7" y="1690688"/>
            <a:ext cx="647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closure</a:t>
            </a:r>
            <a:r>
              <a:rPr lang="en-US" dirty="0"/>
              <a:t> has three scope chains: </a:t>
            </a:r>
          </a:p>
          <a:p>
            <a:pPr marL="0" indent="0">
              <a:buNone/>
            </a:pPr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pPr marL="0" indent="0">
              <a:buNone/>
            </a:pPr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9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889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8A634-D10B-4AEE-979E-F02F59C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JS</a:t>
            </a:r>
            <a:endParaRPr lang="pl-PL" dirty="0"/>
          </a:p>
        </p:txBody>
      </p:sp>
      <p:pic>
        <p:nvPicPr>
          <p:cNvPr id="4098" name="Picture 2" descr="Image result for class diagram">
            <a:extLst>
              <a:ext uri="{FF2B5EF4-FFF2-40B4-BE49-F238E27FC236}">
                <a16:creationId xmlns:a16="http://schemas.microsoft.com/office/drawing/2014/main" id="{2D4368A4-1C04-4963-A04E-B4BBF421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4" y="1786617"/>
            <a:ext cx="7109792" cy="3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E6D71C-C03F-48D4-8FD2-75F48A9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literal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D21EC-6D95-4F2B-9A8F-CE4D3623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object1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a: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b: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855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8712"/>
              </p:ext>
            </p:extLst>
          </p:nvPr>
        </p:nvGraphicFramePr>
        <p:xfrm>
          <a:off x="2069431" y="1809549"/>
          <a:ext cx="7738711" cy="3484341"/>
        </p:xfrm>
        <a:graphic>
          <a:graphicData uri="http://schemas.openxmlformats.org/drawingml/2006/table">
            <a:tbl>
              <a:tblPr/>
              <a:tblGrid>
                <a:gridCol w="3986609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3752102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ForEach()//List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 mode</a:t>
            </a:r>
            <a:r>
              <a:rPr lang="en-US" dirty="0"/>
              <a:t> is a way to introduce better error-checking into your code. When you use </a:t>
            </a:r>
            <a:r>
              <a:rPr lang="en-US" b="1" dirty="0"/>
              <a:t>strict mode</a:t>
            </a:r>
            <a:r>
              <a:rPr lang="en-US" dirty="0"/>
              <a:t>, you cannot, for example, use implicitly declared variables, or assign a value to a read-only property, or add a property to an object that is not extensible</a:t>
            </a:r>
          </a:p>
          <a:p>
            <a:endParaRPr lang="en-US" dirty="0"/>
          </a:p>
          <a:p>
            <a:r>
              <a:rPr lang="en-US" dirty="0"/>
              <a:t>“use strict”;</a:t>
            </a:r>
          </a:p>
          <a:p>
            <a:endParaRPr lang="en-US" dirty="0"/>
          </a:p>
          <a:p>
            <a:r>
              <a:rPr lang="en-US" b="1" dirty="0"/>
              <a:t>Only for new code, inside </a:t>
            </a:r>
            <a:r>
              <a:rPr lang="en-US" b="1" dirty="0" err="1"/>
              <a:t>iffe</a:t>
            </a:r>
            <a:r>
              <a:rPr lang="en-US" dirty="0"/>
              <a:t>. Strange bugs / behavior for legacy code when is turned of.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D354FC-E5D9-467C-A3DA-C73FDA6B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B0688C-EC6C-4297-B777-08602E6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12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endParaRPr lang="en-US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closure,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object literal, prototype,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TypeScript, </a:t>
            </a:r>
            <a:r>
              <a:rPr lang="en-GB" dirty="0" err="1"/>
              <a:t>Transpillers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has only two types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641075" y="3338512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278553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“</a:t>
            </a:r>
            <a:r>
              <a:rPr lang="en-GB" b="1" u="sng" dirty="0"/>
              <a:t>for”, “if”, “while”</a:t>
            </a:r>
            <a:r>
              <a:rPr lang="en-GB" b="1" dirty="0"/>
              <a:t>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379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IFFE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2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503</Words>
  <Application>Microsoft Office PowerPoint</Application>
  <PresentationFormat>Panoramiczny</PresentationFormat>
  <Paragraphs>212</Paragraphs>
  <Slides>25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Motyw pakietu Office</vt:lpstr>
      <vt:lpstr>JavaScript Training JS is not perfect but works  </vt:lpstr>
      <vt:lpstr>About me</vt:lpstr>
      <vt:lpstr>Agenda</vt:lpstr>
      <vt:lpstr>Scopes of variables</vt:lpstr>
      <vt:lpstr>Scopes of variable</vt:lpstr>
      <vt:lpstr> “function” create a scope </vt:lpstr>
      <vt:lpstr>       “for”, “if”, “while”  don’t create a scope</vt:lpstr>
      <vt:lpstr>IFFE  Immediately Invoked Function Expressions</vt:lpstr>
      <vt:lpstr>Fix with IFFE  </vt:lpstr>
      <vt:lpstr>ECMA2015 – let + const = JS safe scope</vt:lpstr>
      <vt:lpstr>Fix with let </vt:lpstr>
      <vt:lpstr>Hoisting</vt:lpstr>
      <vt:lpstr>Hoisting</vt:lpstr>
      <vt:lpstr>Clousure</vt:lpstr>
      <vt:lpstr>Clousure</vt:lpstr>
      <vt:lpstr>Closure example</vt:lpstr>
      <vt:lpstr>Objective JS</vt:lpstr>
      <vt:lpstr>Object literal</vt:lpstr>
      <vt:lpstr>Prototype</vt:lpstr>
      <vt:lpstr>Module pattern</vt:lpstr>
      <vt:lpstr>ECMAScript5 – C# Linq vs array function</vt:lpstr>
      <vt:lpstr>ECMAScript5 – strict mode</vt:lpstr>
      <vt:lpstr>Future</vt:lpstr>
      <vt:lpstr>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119</cp:revision>
  <dcterms:created xsi:type="dcterms:W3CDTF">2018-01-14T21:20:36Z</dcterms:created>
  <dcterms:modified xsi:type="dcterms:W3CDTF">2018-01-19T07:51:49Z</dcterms:modified>
</cp:coreProperties>
</file>