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7" r:id="rId5"/>
    <p:sldId id="257" r:id="rId6"/>
    <p:sldId id="258" r:id="rId7"/>
    <p:sldId id="261" r:id="rId8"/>
    <p:sldId id="269" r:id="rId9"/>
    <p:sldId id="268" r:id="rId10"/>
    <p:sldId id="263" r:id="rId11"/>
    <p:sldId id="264" r:id="rId12"/>
    <p:sldId id="265" r:id="rId13"/>
    <p:sldId id="270" r:id="rId14"/>
    <p:sldId id="26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16.01.2018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JS Training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JS is not perfect but works</a:t>
            </a: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Krzysztof Danielewicz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operators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JS syntax is similar to C syntax languages (Java, C#). </a:t>
            </a:r>
          </a:p>
          <a:p>
            <a:pPr marL="0" indent="0">
              <a:buNone/>
            </a:pPr>
            <a:r>
              <a:rPr lang="en-GB" dirty="0"/>
              <a:t>The same  operators ==, !=, + different behaviour.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Operators: ==, !=, +, - invokes conversions before comparison.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Unexpected behaviour: </a:t>
            </a:r>
          </a:p>
          <a:p>
            <a:pPr marL="0" indent="0">
              <a:buNone/>
            </a:pPr>
            <a:r>
              <a:rPr lang="en-GB" dirty="0"/>
              <a:t>'foo' + false // "</a:t>
            </a:r>
            <a:r>
              <a:rPr lang="en-GB" dirty="0" err="1"/>
              <a:t>foofalse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0    == false      // true</a:t>
            </a:r>
          </a:p>
          <a:p>
            <a:pPr marL="0" indent="0">
              <a:buNone/>
            </a:pPr>
            <a:r>
              <a:rPr lang="en-GB" dirty="0"/>
              <a:t>'1'  ==  1         // true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operators ===, !== which check types and do explicit </a:t>
            </a:r>
            <a:r>
              <a:rPr lang="en-GB" dirty="0" err="1"/>
              <a:t>comparision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535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variables and function declarations are moved to the top of their scope before code execution.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B1F3834-DBCC-4BB4-A84E-054D76E8F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13" y="1466683"/>
            <a:ext cx="6470374" cy="5147542"/>
          </a:xfr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C#</a:t>
            </a:r>
            <a:r>
              <a:rPr lang="en-US" dirty="0"/>
              <a:t> takes the form of an in-line delegate/anonymous method/lambda.  A </a:t>
            </a:r>
            <a:r>
              <a:rPr lang="en-US" b="1" dirty="0"/>
              <a:t>closure</a:t>
            </a:r>
            <a:r>
              <a:rPr lang="en-US" dirty="0"/>
              <a:t> is attached to its parent method meaning that </a:t>
            </a:r>
            <a:r>
              <a:rPr lang="en-US" u="sng" dirty="0"/>
              <a:t>variables defined in parent's method </a:t>
            </a:r>
            <a:r>
              <a:rPr lang="en-US" dirty="0"/>
              <a:t>body can be referenced from within the anonymous method.</a:t>
            </a:r>
          </a:p>
          <a:p>
            <a:endParaRPr lang="en-US" dirty="0"/>
          </a:p>
          <a:p>
            <a:r>
              <a:rPr lang="en-US" dirty="0"/>
              <a:t>Example from c#, with action called inside for and after end </a:t>
            </a:r>
            <a:r>
              <a:rPr lang="en-US"/>
              <a:t>of for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practices</a:t>
            </a:r>
          </a:p>
          <a:p>
            <a:pPr lvl="1"/>
            <a:r>
              <a:rPr lang="en-GB" dirty="0"/>
              <a:t>JS similar and different to modern languages (scopes, closure, hoisting)</a:t>
            </a:r>
          </a:p>
          <a:p>
            <a:pPr lvl="1"/>
            <a:r>
              <a:rPr lang="en-GB" dirty="0"/>
              <a:t>Objective JS: </a:t>
            </a:r>
            <a:r>
              <a:rPr lang="en-GB" dirty="0" err="1"/>
              <a:t>obj</a:t>
            </a:r>
            <a:r>
              <a:rPr lang="en-GB" dirty="0"/>
              <a:t> literal, prototype, module pattern</a:t>
            </a:r>
          </a:p>
          <a:p>
            <a:pPr lvl="1"/>
            <a:r>
              <a:rPr lang="en-GB" dirty="0"/>
              <a:t>ECMA5 array functions, strict mode,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ECMA2015</a:t>
            </a:r>
          </a:p>
          <a:p>
            <a:pPr lvl="1"/>
            <a:r>
              <a:rPr lang="en-GB" dirty="0"/>
              <a:t>TypeScript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JavaScript scopes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 is similar to C syntax languages (Java, C#) there are parentheses for begin and end block statements like i.e.: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All block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“for” doesn’t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inner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838200" y="681037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“function”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outer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GB" sz="3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superman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113183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every block </a:t>
            </a:r>
            <a:r>
              <a:rPr lang="en-GB" dirty="0"/>
              <a:t>statements.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264632-D128-417C-8F7C-C46DBD0F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5617FE0-1C42-41D9-AEDA-1198DBC1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Image result for all animals are equal but">
            <a:extLst>
              <a:ext uri="{FF2B5EF4-FFF2-40B4-BE49-F238E27FC236}">
                <a16:creationId xmlns:a16="http://schemas.microsoft.com/office/drawing/2014/main" id="{E78F9560-733D-4BF9-AF96-31ADF416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7" y="0"/>
            <a:ext cx="8686799" cy="67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564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282</Words>
  <Application>Microsoft Office PowerPoint</Application>
  <PresentationFormat>Panoramiczny</PresentationFormat>
  <Paragraphs>80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Motyw pakietu Office</vt:lpstr>
      <vt:lpstr>JS Training  JS is not perfect but works </vt:lpstr>
      <vt:lpstr>Agenda</vt:lpstr>
      <vt:lpstr>About me</vt:lpstr>
      <vt:lpstr>Scopes</vt:lpstr>
      <vt:lpstr>JavaScript scopes</vt:lpstr>
      <vt:lpstr>        “for” doesn’t create a scope</vt:lpstr>
      <vt:lpstr> “function” create a scope</vt:lpstr>
      <vt:lpstr>JS safe scope</vt:lpstr>
      <vt:lpstr>Prezentacja programu PowerPoint</vt:lpstr>
      <vt:lpstr>JavaScript – operators</vt:lpstr>
      <vt:lpstr>Hoisting</vt:lpstr>
      <vt:lpstr>Hoisting</vt:lpstr>
      <vt:lpstr>Clousure</vt:lpstr>
      <vt:lpstr>Clousure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33</cp:revision>
  <dcterms:created xsi:type="dcterms:W3CDTF">2018-01-14T21:20:36Z</dcterms:created>
  <dcterms:modified xsi:type="dcterms:W3CDTF">2018-01-17T08:00:07Z</dcterms:modified>
</cp:coreProperties>
</file>