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574247"/>
            <a:ext cx="6815669" cy="1515533"/>
          </a:xfrm>
        </p:spPr>
        <p:txBody>
          <a:bodyPr/>
          <a:lstStyle/>
          <a:p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GUI</a:t>
            </a:r>
            <a:endParaRPr lang="en-US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087" y="3657596"/>
            <a:ext cx="6815669" cy="1009407"/>
          </a:xfrm>
        </p:spPr>
        <p:txBody>
          <a:bodyPr/>
          <a:lstStyle/>
          <a:p>
            <a:r>
              <a:rPr lang="en-US" i="1" dirty="0" smtClean="0"/>
              <a:t>The use of GUI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205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INTEGRATION:</a:t>
            </a:r>
          </a:p>
          <a:p>
            <a:r>
              <a:rPr lang="en-US" dirty="0" smtClean="0"/>
              <a:t>It can integrate with other apps and tools like calendars, task </a:t>
            </a:r>
            <a:r>
              <a:rPr lang="en-US" dirty="0" err="1" smtClean="0"/>
              <a:t>amnagers</a:t>
            </a:r>
            <a:r>
              <a:rPr lang="en-US" dirty="0"/>
              <a:t> </a:t>
            </a:r>
            <a:r>
              <a:rPr lang="en-US" dirty="0" smtClean="0"/>
              <a:t>and even cloud storage etc. enhancing productivity and ensuring that notes are part of a broader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IMPACT:</a:t>
            </a:r>
          </a:p>
          <a:p>
            <a:r>
              <a:rPr lang="en-US" dirty="0" smtClean="0"/>
              <a:t>Reduces the need for paper, contributing to environmental conservation by minimizing paper waste.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0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accent5">
                    <a:lumMod val="50000"/>
                  </a:schemeClr>
                </a:solidFill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CONCLUSION,</a:t>
            </a:r>
          </a:p>
          <a:p>
            <a:r>
              <a:rPr lang="en-US" dirty="0" smtClean="0"/>
              <a:t>These above features collectively help in the enhancing of productivity.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Danladi</a:t>
            </a:r>
            <a:r>
              <a:rPr lang="en-US" dirty="0" smtClean="0"/>
              <a:t> Queen marvelous, </a:t>
            </a:r>
            <a:r>
              <a:rPr lang="en-US" dirty="0" err="1" smtClean="0"/>
              <a:t>bhu</a:t>
            </a:r>
            <a:r>
              <a:rPr lang="en-US" dirty="0" smtClean="0"/>
              <a:t>/23/04/05/0096</a:t>
            </a:r>
          </a:p>
          <a:p>
            <a:r>
              <a:rPr lang="en-US" dirty="0" err="1" smtClean="0"/>
              <a:t>Jonh</a:t>
            </a:r>
            <a:r>
              <a:rPr lang="en-US" dirty="0" smtClean="0"/>
              <a:t> </a:t>
            </a:r>
            <a:r>
              <a:rPr lang="en-US" dirty="0" err="1" smtClean="0"/>
              <a:t>manayi</a:t>
            </a:r>
            <a:r>
              <a:rPr lang="en-US" dirty="0" smtClean="0"/>
              <a:t> goodness, </a:t>
            </a:r>
            <a:r>
              <a:rPr lang="en-US" dirty="0" err="1" smtClean="0"/>
              <a:t>bhu</a:t>
            </a:r>
            <a:r>
              <a:rPr lang="en-US" dirty="0" smtClean="0"/>
              <a:t>/23/04/09/0092</a:t>
            </a:r>
          </a:p>
          <a:p>
            <a:r>
              <a:rPr lang="en-US" dirty="0" err="1" smtClean="0"/>
              <a:t>Nze</a:t>
            </a:r>
            <a:r>
              <a:rPr lang="en-US" dirty="0" smtClean="0"/>
              <a:t> </a:t>
            </a:r>
            <a:r>
              <a:rPr lang="en-US" dirty="0" err="1" smtClean="0"/>
              <a:t>Emmanuella</a:t>
            </a:r>
            <a:r>
              <a:rPr lang="en-US" dirty="0" smtClean="0"/>
              <a:t> </a:t>
            </a:r>
            <a:r>
              <a:rPr lang="en-US" dirty="0" err="1" smtClean="0"/>
              <a:t>Kelechi</a:t>
            </a:r>
            <a:r>
              <a:rPr lang="en-US" dirty="0" smtClean="0"/>
              <a:t>, </a:t>
            </a:r>
            <a:r>
              <a:rPr lang="en-US" dirty="0" err="1" smtClean="0"/>
              <a:t>bhu</a:t>
            </a:r>
            <a:r>
              <a:rPr lang="en-US" dirty="0" smtClean="0"/>
              <a:t>/22/04/05/0069</a:t>
            </a:r>
          </a:p>
          <a:p>
            <a:r>
              <a:rPr lang="en-US" dirty="0" err="1" smtClean="0"/>
              <a:t>Kumdet</a:t>
            </a:r>
            <a:r>
              <a:rPr lang="en-US" dirty="0" smtClean="0"/>
              <a:t> kyenpia </a:t>
            </a:r>
            <a:r>
              <a:rPr lang="en-US" dirty="0" err="1" smtClean="0"/>
              <a:t>Favour</a:t>
            </a:r>
            <a:r>
              <a:rPr lang="en-US" dirty="0" smtClean="0"/>
              <a:t>, </a:t>
            </a:r>
            <a:r>
              <a:rPr lang="en-US" dirty="0" err="1" smtClean="0"/>
              <a:t>bhu</a:t>
            </a:r>
            <a:r>
              <a:rPr lang="en-US" dirty="0" smtClean="0"/>
              <a:t>/22/04/05/0093</a:t>
            </a:r>
          </a:p>
          <a:p>
            <a:r>
              <a:rPr lang="en-US" dirty="0" err="1" smtClean="0"/>
              <a:t>Offiong</a:t>
            </a:r>
            <a:r>
              <a:rPr lang="en-US" dirty="0" smtClean="0"/>
              <a:t> </a:t>
            </a:r>
            <a:r>
              <a:rPr lang="en-US" dirty="0" err="1" smtClean="0"/>
              <a:t>ubongabasi</a:t>
            </a:r>
            <a:r>
              <a:rPr lang="en-US" dirty="0" smtClean="0"/>
              <a:t> Deborah, </a:t>
            </a:r>
            <a:r>
              <a:rPr lang="en-US" dirty="0" err="1" smtClean="0"/>
              <a:t>bhu</a:t>
            </a:r>
            <a:r>
              <a:rPr lang="en-US" dirty="0" smtClean="0"/>
              <a:t>/22/04/05/0085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1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The following explained terms are there to help show the functionality of application(GUI)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ORGANIZATION OF INFORMATION:</a:t>
            </a:r>
          </a:p>
          <a:p>
            <a:pPr marL="0" indent="0">
              <a:buNone/>
            </a:pPr>
            <a:r>
              <a:rPr lang="en-US" dirty="0" smtClean="0"/>
              <a:t>Helps user keep their notes ideas and information organized in one place, making it easier to retrieve and review them later.</a:t>
            </a:r>
          </a:p>
        </p:txBody>
      </p:sp>
    </p:spTree>
    <p:extLst>
      <p:ext uri="{BB962C8B-B14F-4D97-AF65-F5344CB8AC3E}">
        <p14:creationId xmlns:p14="http://schemas.microsoft.com/office/powerpoint/2010/main" val="252008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ACCESSIBLITY:</a:t>
            </a:r>
          </a:p>
          <a:p>
            <a:r>
              <a:rPr lang="en-US" dirty="0" smtClean="0"/>
              <a:t>It provides quick and easy access to notes from various devices. Ensuring that users can add or review notes whenever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5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EFFICIENCY:</a:t>
            </a:r>
          </a:p>
          <a:p>
            <a:r>
              <a:rPr lang="en-US" dirty="0" smtClean="0"/>
              <a:t>It saves time </a:t>
            </a:r>
            <a:r>
              <a:rPr lang="en-US" dirty="0" err="1" smtClean="0"/>
              <a:t>bu</a:t>
            </a:r>
            <a:r>
              <a:rPr lang="en-US" dirty="0" smtClean="0"/>
              <a:t> allowing </a:t>
            </a:r>
            <a:r>
              <a:rPr lang="en-US" dirty="0" err="1" smtClean="0"/>
              <a:t>usres</a:t>
            </a:r>
            <a:r>
              <a:rPr lang="en-US" dirty="0" smtClean="0"/>
              <a:t> to quickly jot down thoughts, ideas, and reminders </a:t>
            </a:r>
            <a:r>
              <a:rPr lang="en-US" dirty="0" err="1" smtClean="0"/>
              <a:t>wihout</a:t>
            </a:r>
            <a:r>
              <a:rPr lang="en-US" dirty="0" smtClean="0"/>
              <a:t> needing to find paper and a pen.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9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SEARCHABILITY</a:t>
            </a:r>
          </a:p>
          <a:p>
            <a:r>
              <a:rPr lang="en-US" dirty="0" smtClean="0"/>
              <a:t>It offers functions that makes it easy to find specific notes or pieces of information, which is much more efficient than searching through </a:t>
            </a:r>
            <a:r>
              <a:rPr lang="en-US" dirty="0" err="1" smtClean="0"/>
              <a:t>ohysical</a:t>
            </a:r>
            <a:r>
              <a:rPr lang="en-US" dirty="0" smtClean="0"/>
              <a:t> notebooks.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2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 :</a:t>
            </a:r>
          </a:p>
          <a:p>
            <a:r>
              <a:rPr lang="en-US" dirty="0" smtClean="0"/>
              <a:t>Many notepads apps do not allow for sharing and collaborative editing, making it easier for teams to work together on notes and ideas.</a:t>
            </a:r>
          </a:p>
        </p:txBody>
      </p:sp>
    </p:spTree>
    <p:extLst>
      <p:ext uri="{BB962C8B-B14F-4D97-AF65-F5344CB8AC3E}">
        <p14:creationId xmlns:p14="http://schemas.microsoft.com/office/powerpoint/2010/main" val="38207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SECURITY:</a:t>
            </a:r>
          </a:p>
          <a:p>
            <a:r>
              <a:rPr lang="en-US" dirty="0" smtClean="0"/>
              <a:t>Digital notes can be more secure than physical ones, with options for passwords protection and cloud backups </a:t>
            </a:r>
            <a:r>
              <a:rPr lang="en-US" dirty="0" err="1" smtClean="0"/>
              <a:t>tp</a:t>
            </a:r>
            <a:r>
              <a:rPr lang="en-US" dirty="0" smtClean="0"/>
              <a:t> prevent data 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88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280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GUI</vt:lpstr>
      <vt:lpstr>JAVA PROJECT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  <vt:lpstr>GUI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Microsoft account</dc:creator>
  <cp:lastModifiedBy>Microsoft account</cp:lastModifiedBy>
  <cp:revision>8</cp:revision>
  <dcterms:created xsi:type="dcterms:W3CDTF">2024-07-29T15:08:06Z</dcterms:created>
  <dcterms:modified xsi:type="dcterms:W3CDTF">2024-08-06T18:00:45Z</dcterms:modified>
</cp:coreProperties>
</file>