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sldIdLst>
    <p:sldId id="277"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8" r:id="rId21"/>
    <p:sldId id="299" r:id="rId22"/>
    <p:sldId id="297" r:id="rId23"/>
    <p:sldId id="300" r:id="rId24"/>
    <p:sldId id="295" r:id="rId25"/>
    <p:sldId id="301" r:id="rId26"/>
    <p:sldId id="296" r:id="rId27"/>
    <p:sldId id="302"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a:t>October 9, </a:t>
            </a:r>
            <a:r>
              <a:rPr lang="en-US" dirty="0"/>
              <a:t>2022</a:t>
            </a:r>
          </a:p>
          <a:p>
            <a:pPr algn="ctr"/>
            <a:r>
              <a:rPr lang="en-US" dirty="0"/>
              <a:t>https://github.com/danlagos/ANA500---Week-2</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endParaRPr lang="en-US" sz="3300" dirty="0"/>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quite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43823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405333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668432"/>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Data: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0" cy="5486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359002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5205126"/>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2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SMOKING, AB1, POVLL, AJ32</a:t>
            </a:r>
          </a:p>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End program</a:t>
            </a:r>
          </a:p>
          <a:p>
            <a:pPr algn="ctr"/>
            <a:endParaRPr lang="en-US" dirty="0"/>
          </a:p>
        </p:txBody>
      </p:sp>
    </p:spTree>
    <p:extLst>
      <p:ext uri="{BB962C8B-B14F-4D97-AF65-F5344CB8AC3E}">
        <p14:creationId xmlns:p14="http://schemas.microsoft.com/office/powerpoint/2010/main" val="1131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312</TotalTime>
  <Words>1269</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151</cp:revision>
  <dcterms:created xsi:type="dcterms:W3CDTF">2022-10-01T03:19:30Z</dcterms:created>
  <dcterms:modified xsi:type="dcterms:W3CDTF">2022-10-10T03:32:16Z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