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7"/>
  </p:notesMasterIdLst>
  <p:sldIdLst>
    <p:sldId id="277" r:id="rId5"/>
    <p:sldId id="278" r:id="rId6"/>
    <p:sldId id="279" r:id="rId7"/>
    <p:sldId id="280" r:id="rId8"/>
    <p:sldId id="282" r:id="rId9"/>
    <p:sldId id="304" r:id="rId10"/>
    <p:sldId id="283" r:id="rId11"/>
    <p:sldId id="305" r:id="rId12"/>
    <p:sldId id="306" r:id="rId13"/>
    <p:sldId id="284" r:id="rId14"/>
    <p:sldId id="307" r:id="rId15"/>
    <p:sldId id="308" r:id="rId16"/>
    <p:sldId id="285" r:id="rId17"/>
    <p:sldId id="286" r:id="rId18"/>
    <p:sldId id="287" r:id="rId19"/>
    <p:sldId id="288" r:id="rId20"/>
    <p:sldId id="289" r:id="rId21"/>
    <p:sldId id="290" r:id="rId22"/>
    <p:sldId id="291" r:id="rId23"/>
    <p:sldId id="292" r:id="rId24"/>
    <p:sldId id="293" r:id="rId25"/>
    <p:sldId id="298" r:id="rId26"/>
    <p:sldId id="299" r:id="rId27"/>
    <p:sldId id="297" r:id="rId28"/>
    <p:sldId id="300" r:id="rId29"/>
    <p:sldId id="295" r:id="rId30"/>
    <p:sldId id="301" r:id="rId31"/>
    <p:sldId id="296" r:id="rId32"/>
    <p:sldId id="302" r:id="rId33"/>
    <p:sldId id="303" r:id="rId34"/>
    <p:sldId id="309" r:id="rId35"/>
    <p:sldId id="310" r:id="rId36"/>
    <p:sldId id="311" r:id="rId37"/>
    <p:sldId id="312" r:id="rId38"/>
    <p:sldId id="313" r:id="rId39"/>
    <p:sldId id="314" r:id="rId40"/>
    <p:sldId id="318" r:id="rId41"/>
    <p:sldId id="315" r:id="rId42"/>
    <p:sldId id="317" r:id="rId43"/>
    <p:sldId id="316" r:id="rId44"/>
    <p:sldId id="319" r:id="rId45"/>
    <p:sldId id="32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D4A433-95B9-4F5E-B3D6-EAA0E7AE3F32}" v="69" dt="2022-10-24T03:06:08.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43" autoAdjust="0"/>
    <p:restoredTop sz="96247" autoAdjust="0"/>
  </p:normalViewPr>
  <p:slideViewPr>
    <p:cSldViewPr snapToGrid="0">
      <p:cViewPr varScale="1">
        <p:scale>
          <a:sx n="96" d="100"/>
          <a:sy n="96" d="100"/>
        </p:scale>
        <p:origin x="7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agos" userId="e08ab8c445020617" providerId="LiveId" clId="{90D4A433-95B9-4F5E-B3D6-EAA0E7AE3F32}"/>
    <pc:docChg chg="undo redo custSel addSld delSld modSld sldOrd">
      <pc:chgData name="Daniel Lagos" userId="e08ab8c445020617" providerId="LiveId" clId="{90D4A433-95B9-4F5E-B3D6-EAA0E7AE3F32}" dt="2022-10-24T04:29:27.445" v="7354" actId="20577"/>
      <pc:docMkLst>
        <pc:docMk/>
      </pc:docMkLst>
      <pc:sldChg chg="modSp mod">
        <pc:chgData name="Daniel Lagos" userId="e08ab8c445020617" providerId="LiveId" clId="{90D4A433-95B9-4F5E-B3D6-EAA0E7AE3F32}" dt="2022-10-23T08:26:57.390" v="9" actId="27636"/>
        <pc:sldMkLst>
          <pc:docMk/>
          <pc:sldMk cId="2803136203" sldId="277"/>
        </pc:sldMkLst>
        <pc:spChg chg="mod">
          <ac:chgData name="Daniel Lagos" userId="e08ab8c445020617" providerId="LiveId" clId="{90D4A433-95B9-4F5E-B3D6-EAA0E7AE3F32}" dt="2022-10-23T08:26:57.390" v="9" actId="27636"/>
          <ac:spMkLst>
            <pc:docMk/>
            <pc:sldMk cId="2803136203" sldId="277"/>
            <ac:spMk id="3" creationId="{616351BD-4BE1-47AD-8B65-1472A3BE63E4}"/>
          </ac:spMkLst>
        </pc:spChg>
      </pc:sldChg>
      <pc:sldChg chg="modSp mod">
        <pc:chgData name="Daniel Lagos" userId="e08ab8c445020617" providerId="LiveId" clId="{90D4A433-95B9-4F5E-B3D6-EAA0E7AE3F32}" dt="2022-10-24T02:52:41.260" v="759" actId="1076"/>
        <pc:sldMkLst>
          <pc:docMk/>
          <pc:sldMk cId="4126573441" sldId="283"/>
        </pc:sldMkLst>
        <pc:spChg chg="mod">
          <ac:chgData name="Daniel Lagos" userId="e08ab8c445020617" providerId="LiveId" clId="{90D4A433-95B9-4F5E-B3D6-EAA0E7AE3F32}" dt="2022-10-24T02:48:59.134" v="667" actId="14100"/>
          <ac:spMkLst>
            <pc:docMk/>
            <pc:sldMk cId="4126573441" sldId="283"/>
            <ac:spMk id="9" creationId="{82897CBC-9B08-C028-2CBF-719F95FE5D97}"/>
          </ac:spMkLst>
        </pc:spChg>
        <pc:spChg chg="mod">
          <ac:chgData name="Daniel Lagos" userId="e08ab8c445020617" providerId="LiveId" clId="{90D4A433-95B9-4F5E-B3D6-EAA0E7AE3F32}" dt="2022-10-24T02:51:39.863" v="737" actId="313"/>
          <ac:spMkLst>
            <pc:docMk/>
            <pc:sldMk cId="4126573441" sldId="283"/>
            <ac:spMk id="10" creationId="{3CB3DFDA-F26E-E5E2-B786-79BAAF85ADD2}"/>
          </ac:spMkLst>
        </pc:spChg>
        <pc:spChg chg="mod">
          <ac:chgData name="Daniel Lagos" userId="e08ab8c445020617" providerId="LiveId" clId="{90D4A433-95B9-4F5E-B3D6-EAA0E7AE3F32}" dt="2022-10-24T02:52:36.774" v="758" actId="1076"/>
          <ac:spMkLst>
            <pc:docMk/>
            <pc:sldMk cId="4126573441" sldId="283"/>
            <ac:spMk id="11" creationId="{A8C70CBF-E63A-3FCD-C87F-7BAA740713EA}"/>
          </ac:spMkLst>
        </pc:spChg>
        <pc:cxnChg chg="mod">
          <ac:chgData name="Daniel Lagos" userId="e08ab8c445020617" providerId="LiveId" clId="{90D4A433-95B9-4F5E-B3D6-EAA0E7AE3F32}" dt="2022-10-24T02:48:59.134" v="667" actId="14100"/>
          <ac:cxnSpMkLst>
            <pc:docMk/>
            <pc:sldMk cId="4126573441" sldId="283"/>
            <ac:cxnSpMk id="13" creationId="{36BC1B62-0EA4-1BC7-FCF2-B60E93D79889}"/>
          </ac:cxnSpMkLst>
        </pc:cxnChg>
        <pc:cxnChg chg="mod">
          <ac:chgData name="Daniel Lagos" userId="e08ab8c445020617" providerId="LiveId" clId="{90D4A433-95B9-4F5E-B3D6-EAA0E7AE3F32}" dt="2022-10-24T02:52:00.758" v="741" actId="1076"/>
          <ac:cxnSpMkLst>
            <pc:docMk/>
            <pc:sldMk cId="4126573441" sldId="283"/>
            <ac:cxnSpMk id="14" creationId="{92F669AD-A3E3-440B-A371-8AD1B00BA245}"/>
          </ac:cxnSpMkLst>
        </pc:cxnChg>
        <pc:cxnChg chg="mod">
          <ac:chgData name="Daniel Lagos" userId="e08ab8c445020617" providerId="LiveId" clId="{90D4A433-95B9-4F5E-B3D6-EAA0E7AE3F32}" dt="2022-10-24T02:51:58.848" v="740" actId="1076"/>
          <ac:cxnSpMkLst>
            <pc:docMk/>
            <pc:sldMk cId="4126573441" sldId="283"/>
            <ac:cxnSpMk id="16" creationId="{A2FCC821-8FFC-762B-88E3-01B44C830A8B}"/>
          </ac:cxnSpMkLst>
        </pc:cxnChg>
        <pc:cxnChg chg="mod">
          <ac:chgData name="Daniel Lagos" userId="e08ab8c445020617" providerId="LiveId" clId="{90D4A433-95B9-4F5E-B3D6-EAA0E7AE3F32}" dt="2022-10-24T02:52:41.260" v="759" actId="1076"/>
          <ac:cxnSpMkLst>
            <pc:docMk/>
            <pc:sldMk cId="4126573441" sldId="283"/>
            <ac:cxnSpMk id="18" creationId="{4CA1B684-9F7C-9EBC-8A75-E6A409081A66}"/>
          </ac:cxnSpMkLst>
        </pc:cxnChg>
      </pc:sldChg>
      <pc:sldChg chg="modSp mod setBg">
        <pc:chgData name="Daniel Lagos" userId="e08ab8c445020617" providerId="LiveId" clId="{90D4A433-95B9-4F5E-B3D6-EAA0E7AE3F32}" dt="2022-10-24T03:03:26.941" v="1655" actId="26606"/>
        <pc:sldMkLst>
          <pc:docMk/>
          <pc:sldMk cId="280559214" sldId="292"/>
        </pc:sldMkLst>
        <pc:spChg chg="mod">
          <ac:chgData name="Daniel Lagos" userId="e08ab8c445020617" providerId="LiveId" clId="{90D4A433-95B9-4F5E-B3D6-EAA0E7AE3F32}" dt="2022-10-24T03:03:26.941" v="1655" actId="26606"/>
          <ac:spMkLst>
            <pc:docMk/>
            <pc:sldMk cId="280559214" sldId="292"/>
            <ac:spMk id="2" creationId="{D8352247-5641-33B8-E8F7-D3E377FAF38F}"/>
          </ac:spMkLst>
        </pc:spChg>
        <pc:spChg chg="mod">
          <ac:chgData name="Daniel Lagos" userId="e08ab8c445020617" providerId="LiveId" clId="{90D4A433-95B9-4F5E-B3D6-EAA0E7AE3F32}" dt="2022-10-24T03:03:26.941" v="1655" actId="26606"/>
          <ac:spMkLst>
            <pc:docMk/>
            <pc:sldMk cId="280559214" sldId="292"/>
            <ac:spMk id="3" creationId="{54150C9F-49BE-04F3-BC18-86672F43659D}"/>
          </ac:spMkLst>
        </pc:spChg>
        <pc:picChg chg="mod">
          <ac:chgData name="Daniel Lagos" userId="e08ab8c445020617" providerId="LiveId" clId="{90D4A433-95B9-4F5E-B3D6-EAA0E7AE3F32}" dt="2022-10-24T03:03:26.941" v="1655" actId="26606"/>
          <ac:picMkLst>
            <pc:docMk/>
            <pc:sldMk cId="280559214" sldId="292"/>
            <ac:picMk id="5" creationId="{ACAFC115-055C-50FA-DB08-40667D5C97EB}"/>
          </ac:picMkLst>
        </pc:picChg>
      </pc:sldChg>
      <pc:sldChg chg="addSp delSp modSp mod">
        <pc:chgData name="Daniel Lagos" userId="e08ab8c445020617" providerId="LiveId" clId="{90D4A433-95B9-4F5E-B3D6-EAA0E7AE3F32}" dt="2022-10-24T02:41:34.895" v="324" actId="20577"/>
        <pc:sldMkLst>
          <pc:docMk/>
          <pc:sldMk cId="2666384942" sldId="298"/>
        </pc:sldMkLst>
        <pc:spChg chg="mod">
          <ac:chgData name="Daniel Lagos" userId="e08ab8c445020617" providerId="LiveId" clId="{90D4A433-95B9-4F5E-B3D6-EAA0E7AE3F32}" dt="2022-10-24T02:41:34.895" v="324" actId="20577"/>
          <ac:spMkLst>
            <pc:docMk/>
            <pc:sldMk cId="2666384942" sldId="298"/>
            <ac:spMk id="3" creationId="{DC85A989-5402-BC96-C2B7-D8D33791FA38}"/>
          </ac:spMkLst>
        </pc:spChg>
        <pc:spChg chg="add del">
          <ac:chgData name="Daniel Lagos" userId="e08ab8c445020617" providerId="LiveId" clId="{90D4A433-95B9-4F5E-B3D6-EAA0E7AE3F32}" dt="2022-10-24T02:39:26.155" v="22" actId="26606"/>
          <ac:spMkLst>
            <pc:docMk/>
            <pc:sldMk cId="2666384942" sldId="298"/>
            <ac:spMk id="21" creationId="{1C04857D-B1C1-41ED-B1B4-E3D6E3C7C4E6}"/>
          </ac:spMkLst>
        </pc:spChg>
        <pc:spChg chg="add del">
          <ac:chgData name="Daniel Lagos" userId="e08ab8c445020617" providerId="LiveId" clId="{90D4A433-95B9-4F5E-B3D6-EAA0E7AE3F32}" dt="2022-10-24T02:39:26.155" v="22" actId="26606"/>
          <ac:spMkLst>
            <pc:docMk/>
            <pc:sldMk cId="2666384942" sldId="298"/>
            <ac:spMk id="22" creationId="{E5A9FA1E-7A9B-4CDA-91BB-87575F63E28F}"/>
          </ac:spMkLst>
        </pc:spChg>
        <pc:spChg chg="add del">
          <ac:chgData name="Daniel Lagos" userId="e08ab8c445020617" providerId="LiveId" clId="{90D4A433-95B9-4F5E-B3D6-EAA0E7AE3F32}" dt="2022-10-24T02:39:26.144" v="21" actId="26606"/>
          <ac:spMkLst>
            <pc:docMk/>
            <pc:sldMk cId="2666384942" sldId="298"/>
            <ac:spMk id="1031" creationId="{738C413B-57E4-4FAD-AF00-1E89B4273170}"/>
          </ac:spMkLst>
        </pc:spChg>
        <pc:spChg chg="add del">
          <ac:chgData name="Daniel Lagos" userId="e08ab8c445020617" providerId="LiveId" clId="{90D4A433-95B9-4F5E-B3D6-EAA0E7AE3F32}" dt="2022-10-24T02:39:26.144" v="21" actId="26606"/>
          <ac:spMkLst>
            <pc:docMk/>
            <pc:sldMk cId="2666384942" sldId="298"/>
            <ac:spMk id="1033" creationId="{96184565-6B22-40B8-AEFC-E5D103C5504C}"/>
          </ac:spMkLst>
        </pc:spChg>
        <pc:spChg chg="add del">
          <ac:chgData name="Daniel Lagos" userId="e08ab8c445020617" providerId="LiveId" clId="{90D4A433-95B9-4F5E-B3D6-EAA0E7AE3F32}" dt="2022-10-24T02:39:26.144" v="21" actId="26606"/>
          <ac:spMkLst>
            <pc:docMk/>
            <pc:sldMk cId="2666384942" sldId="298"/>
            <ac:spMk id="1035" creationId="{A9B5337D-1BB2-4459-9BD6-59184E3832CF}"/>
          </ac:spMkLst>
        </pc:spChg>
        <pc:spChg chg="add">
          <ac:chgData name="Daniel Lagos" userId="e08ab8c445020617" providerId="LiveId" clId="{90D4A433-95B9-4F5E-B3D6-EAA0E7AE3F32}" dt="2022-10-24T02:39:26.155" v="22" actId="26606"/>
          <ac:spMkLst>
            <pc:docMk/>
            <pc:sldMk cId="2666384942" sldId="298"/>
            <ac:spMk id="1037" creationId="{1C04857D-B1C1-41ED-B1B4-E3D6E3C7C4E6}"/>
          </ac:spMkLst>
        </pc:spChg>
        <pc:spChg chg="add">
          <ac:chgData name="Daniel Lagos" userId="e08ab8c445020617" providerId="LiveId" clId="{90D4A433-95B9-4F5E-B3D6-EAA0E7AE3F32}" dt="2022-10-24T02:39:26.155" v="22" actId="26606"/>
          <ac:spMkLst>
            <pc:docMk/>
            <pc:sldMk cId="2666384942" sldId="298"/>
            <ac:spMk id="1038" creationId="{E5A9FA1E-7A9B-4CDA-91BB-87575F63E28F}"/>
          </ac:spMkLst>
        </pc:spChg>
        <pc:picChg chg="add del">
          <ac:chgData name="Daniel Lagos" userId="e08ab8c445020617" providerId="LiveId" clId="{90D4A433-95B9-4F5E-B3D6-EAA0E7AE3F32}" dt="2022-10-24T02:38:24.009" v="12" actId="22"/>
          <ac:picMkLst>
            <pc:docMk/>
            <pc:sldMk cId="2666384942" sldId="298"/>
            <ac:picMk id="5" creationId="{3FDA3A64-6184-187A-D2F8-39F65514406F}"/>
          </ac:picMkLst>
        </pc:picChg>
        <pc:picChg chg="add mod">
          <ac:chgData name="Daniel Lagos" userId="e08ab8c445020617" providerId="LiveId" clId="{90D4A433-95B9-4F5E-B3D6-EAA0E7AE3F32}" dt="2022-10-24T02:39:43.348" v="127" actId="1035"/>
          <ac:picMkLst>
            <pc:docMk/>
            <pc:sldMk cId="2666384942" sldId="298"/>
            <ac:picMk id="7" creationId="{52E62D81-396B-18F0-1716-845F08951ABA}"/>
          </ac:picMkLst>
        </pc:picChg>
        <pc:picChg chg="del">
          <ac:chgData name="Daniel Lagos" userId="e08ab8c445020617" providerId="LiveId" clId="{90D4A433-95B9-4F5E-B3D6-EAA0E7AE3F32}" dt="2022-10-24T02:38:15.977" v="10" actId="478"/>
          <ac:picMkLst>
            <pc:docMk/>
            <pc:sldMk cId="2666384942" sldId="298"/>
            <ac:picMk id="8" creationId="{E9CE5829-30D5-A94B-71DD-F2E0F92A5C29}"/>
          </ac:picMkLst>
        </pc:picChg>
        <pc:picChg chg="del">
          <ac:chgData name="Daniel Lagos" userId="e08ab8c445020617" providerId="LiveId" clId="{90D4A433-95B9-4F5E-B3D6-EAA0E7AE3F32}" dt="2022-10-24T02:38:50.727" v="13" actId="478"/>
          <ac:picMkLst>
            <pc:docMk/>
            <pc:sldMk cId="2666384942" sldId="298"/>
            <ac:picMk id="10" creationId="{6D87407C-7549-7608-29B3-30718BDFE9F8}"/>
          </ac:picMkLst>
        </pc:picChg>
        <pc:picChg chg="add mod">
          <ac:chgData name="Daniel Lagos" userId="e08ab8c445020617" providerId="LiveId" clId="{90D4A433-95B9-4F5E-B3D6-EAA0E7AE3F32}" dt="2022-10-24T02:39:37.956" v="84" actId="1036"/>
          <ac:picMkLst>
            <pc:docMk/>
            <pc:sldMk cId="2666384942" sldId="298"/>
            <ac:picMk id="1026" creationId="{94EFF6D2-7E3E-C12C-C241-5096ACCB24D9}"/>
          </ac:picMkLst>
        </pc:picChg>
      </pc:sldChg>
      <pc:sldChg chg="modSp mod">
        <pc:chgData name="Daniel Lagos" userId="e08ab8c445020617" providerId="LiveId" clId="{90D4A433-95B9-4F5E-B3D6-EAA0E7AE3F32}" dt="2022-10-24T03:11:58.063" v="1697" actId="20577"/>
        <pc:sldMkLst>
          <pc:docMk/>
          <pc:sldMk cId="2818571481" sldId="305"/>
        </pc:sldMkLst>
        <pc:spChg chg="mod">
          <ac:chgData name="Daniel Lagos" userId="e08ab8c445020617" providerId="LiveId" clId="{90D4A433-95B9-4F5E-B3D6-EAA0E7AE3F32}" dt="2022-10-24T02:53:38.941" v="797" actId="1076"/>
          <ac:spMkLst>
            <pc:docMk/>
            <pc:sldMk cId="2818571481" sldId="305"/>
            <ac:spMk id="2" creationId="{F36F0777-D328-4722-D77C-91CD50AAF31B}"/>
          </ac:spMkLst>
        </pc:spChg>
        <pc:spChg chg="mod">
          <ac:chgData name="Daniel Lagos" userId="e08ab8c445020617" providerId="LiveId" clId="{90D4A433-95B9-4F5E-B3D6-EAA0E7AE3F32}" dt="2022-10-24T02:56:38.891" v="1142" actId="14100"/>
          <ac:spMkLst>
            <pc:docMk/>
            <pc:sldMk cId="2818571481" sldId="305"/>
            <ac:spMk id="9" creationId="{82897CBC-9B08-C028-2CBF-719F95FE5D97}"/>
          </ac:spMkLst>
        </pc:spChg>
        <pc:spChg chg="mod">
          <ac:chgData name="Daniel Lagos" userId="e08ab8c445020617" providerId="LiveId" clId="{90D4A433-95B9-4F5E-B3D6-EAA0E7AE3F32}" dt="2022-10-24T03:11:43.671" v="1689" actId="20577"/>
          <ac:spMkLst>
            <pc:docMk/>
            <pc:sldMk cId="2818571481" sldId="305"/>
            <ac:spMk id="10" creationId="{3CB3DFDA-F26E-E5E2-B786-79BAAF85ADD2}"/>
          </ac:spMkLst>
        </pc:spChg>
        <pc:spChg chg="mod">
          <ac:chgData name="Daniel Lagos" userId="e08ab8c445020617" providerId="LiveId" clId="{90D4A433-95B9-4F5E-B3D6-EAA0E7AE3F32}" dt="2022-10-24T03:11:58.063" v="1697" actId="20577"/>
          <ac:spMkLst>
            <pc:docMk/>
            <pc:sldMk cId="2818571481" sldId="305"/>
            <ac:spMk id="11" creationId="{A8C70CBF-E63A-3FCD-C87F-7BAA740713EA}"/>
          </ac:spMkLst>
        </pc:spChg>
        <pc:cxnChg chg="mod">
          <ac:chgData name="Daniel Lagos" userId="e08ab8c445020617" providerId="LiveId" clId="{90D4A433-95B9-4F5E-B3D6-EAA0E7AE3F32}" dt="2022-10-24T02:56:53.725" v="1171" actId="1038"/>
          <ac:cxnSpMkLst>
            <pc:docMk/>
            <pc:sldMk cId="2818571481" sldId="305"/>
            <ac:cxnSpMk id="5" creationId="{18581119-4677-F15C-D0B7-CC58A8E57A2D}"/>
          </ac:cxnSpMkLst>
        </pc:cxnChg>
        <pc:cxnChg chg="mod">
          <ac:chgData name="Daniel Lagos" userId="e08ab8c445020617" providerId="LiveId" clId="{90D4A433-95B9-4F5E-B3D6-EAA0E7AE3F32}" dt="2022-10-24T02:56:45.508" v="1165" actId="1036"/>
          <ac:cxnSpMkLst>
            <pc:docMk/>
            <pc:sldMk cId="2818571481" sldId="305"/>
            <ac:cxnSpMk id="13" creationId="{36BC1B62-0EA4-1BC7-FCF2-B60E93D79889}"/>
          </ac:cxnSpMkLst>
        </pc:cxnChg>
        <pc:cxnChg chg="mod">
          <ac:chgData name="Daniel Lagos" userId="e08ab8c445020617" providerId="LiveId" clId="{90D4A433-95B9-4F5E-B3D6-EAA0E7AE3F32}" dt="2022-10-24T02:56:49.263" v="1168" actId="1038"/>
          <ac:cxnSpMkLst>
            <pc:docMk/>
            <pc:sldMk cId="2818571481" sldId="305"/>
            <ac:cxnSpMk id="14" creationId="{92F669AD-A3E3-440B-A371-8AD1B00BA245}"/>
          </ac:cxnSpMkLst>
        </pc:cxnChg>
        <pc:cxnChg chg="mod">
          <ac:chgData name="Daniel Lagos" userId="e08ab8c445020617" providerId="LiveId" clId="{90D4A433-95B9-4F5E-B3D6-EAA0E7AE3F32}" dt="2022-10-24T02:56:53.725" v="1171" actId="1038"/>
          <ac:cxnSpMkLst>
            <pc:docMk/>
            <pc:sldMk cId="2818571481" sldId="305"/>
            <ac:cxnSpMk id="16" creationId="{A2FCC821-8FFC-762B-88E3-01B44C830A8B}"/>
          </ac:cxnSpMkLst>
        </pc:cxnChg>
      </pc:sldChg>
      <pc:sldChg chg="modSp mod">
        <pc:chgData name="Daniel Lagos" userId="e08ab8c445020617" providerId="LiveId" clId="{90D4A433-95B9-4F5E-B3D6-EAA0E7AE3F32}" dt="2022-10-24T03:01:06.341" v="1535" actId="14100"/>
        <pc:sldMkLst>
          <pc:docMk/>
          <pc:sldMk cId="1156792870" sldId="306"/>
        </pc:sldMkLst>
        <pc:spChg chg="mod">
          <ac:chgData name="Daniel Lagos" userId="e08ab8c445020617" providerId="LiveId" clId="{90D4A433-95B9-4F5E-B3D6-EAA0E7AE3F32}" dt="2022-10-24T03:01:06.341" v="1535" actId="14100"/>
          <ac:spMkLst>
            <pc:docMk/>
            <pc:sldMk cId="1156792870" sldId="306"/>
            <ac:spMk id="9" creationId="{82897CBC-9B08-C028-2CBF-719F95FE5D97}"/>
          </ac:spMkLst>
        </pc:spChg>
        <pc:spChg chg="mod">
          <ac:chgData name="Daniel Lagos" userId="e08ab8c445020617" providerId="LiveId" clId="{90D4A433-95B9-4F5E-B3D6-EAA0E7AE3F32}" dt="2022-10-24T03:01:00.721" v="1534" actId="1036"/>
          <ac:spMkLst>
            <pc:docMk/>
            <pc:sldMk cId="1156792870" sldId="306"/>
            <ac:spMk id="10" creationId="{3CB3DFDA-F26E-E5E2-B786-79BAAF85ADD2}"/>
          </ac:spMkLst>
        </pc:spChg>
        <pc:cxnChg chg="mod">
          <ac:chgData name="Daniel Lagos" userId="e08ab8c445020617" providerId="LiveId" clId="{90D4A433-95B9-4F5E-B3D6-EAA0E7AE3F32}" dt="2022-10-24T03:01:00.721" v="1534" actId="1036"/>
          <ac:cxnSpMkLst>
            <pc:docMk/>
            <pc:sldMk cId="1156792870" sldId="306"/>
            <ac:cxnSpMk id="13" creationId="{36BC1B62-0EA4-1BC7-FCF2-B60E93D79889}"/>
          </ac:cxnSpMkLst>
        </pc:cxnChg>
        <pc:cxnChg chg="mod">
          <ac:chgData name="Daniel Lagos" userId="e08ab8c445020617" providerId="LiveId" clId="{90D4A433-95B9-4F5E-B3D6-EAA0E7AE3F32}" dt="2022-10-24T03:01:00.721" v="1534" actId="1036"/>
          <ac:cxnSpMkLst>
            <pc:docMk/>
            <pc:sldMk cId="1156792870" sldId="306"/>
            <ac:cxnSpMk id="14" creationId="{92F669AD-A3E3-440B-A371-8AD1B00BA245}"/>
          </ac:cxnSpMkLst>
        </pc:cxnChg>
      </pc:sldChg>
      <pc:sldChg chg="addSp delSp modSp mod setBg">
        <pc:chgData name="Daniel Lagos" userId="e08ab8c445020617" providerId="LiveId" clId="{90D4A433-95B9-4F5E-B3D6-EAA0E7AE3F32}" dt="2022-10-24T03:06:08.779" v="1678" actId="26606"/>
        <pc:sldMkLst>
          <pc:docMk/>
          <pc:sldMk cId="3391942627" sldId="309"/>
        </pc:sldMkLst>
        <pc:spChg chg="mod">
          <ac:chgData name="Daniel Lagos" userId="e08ab8c445020617" providerId="LiveId" clId="{90D4A433-95B9-4F5E-B3D6-EAA0E7AE3F32}" dt="2022-10-24T03:06:08.779" v="1678" actId="26606"/>
          <ac:spMkLst>
            <pc:docMk/>
            <pc:sldMk cId="3391942627" sldId="309"/>
            <ac:spMk id="2" creationId="{FA4A219A-70F0-773A-81B8-08A45FCF39FA}"/>
          </ac:spMkLst>
        </pc:spChg>
        <pc:spChg chg="mod">
          <ac:chgData name="Daniel Lagos" userId="e08ab8c445020617" providerId="LiveId" clId="{90D4A433-95B9-4F5E-B3D6-EAA0E7AE3F32}" dt="2022-10-24T03:06:08.779" v="1678" actId="26606"/>
          <ac:spMkLst>
            <pc:docMk/>
            <pc:sldMk cId="3391942627" sldId="309"/>
            <ac:spMk id="3" creationId="{64C827AE-726E-2566-B465-6E9719C90FAC}"/>
          </ac:spMkLst>
        </pc:spChg>
        <pc:picChg chg="add del mod">
          <ac:chgData name="Daniel Lagos" userId="e08ab8c445020617" providerId="LiveId" clId="{90D4A433-95B9-4F5E-B3D6-EAA0E7AE3F32}" dt="2022-10-24T03:06:08.061" v="1677"/>
          <ac:picMkLst>
            <pc:docMk/>
            <pc:sldMk cId="3391942627" sldId="309"/>
            <ac:picMk id="4" creationId="{A329297A-BB3F-189B-9512-F51D3C038515}"/>
          </ac:picMkLst>
        </pc:picChg>
      </pc:sldChg>
      <pc:sldChg chg="addSp delSp modSp mod">
        <pc:chgData name="Daniel Lagos" userId="e08ab8c445020617" providerId="LiveId" clId="{90D4A433-95B9-4F5E-B3D6-EAA0E7AE3F32}" dt="2022-10-24T03:21:42.885" v="2385" actId="20577"/>
        <pc:sldMkLst>
          <pc:docMk/>
          <pc:sldMk cId="2275938262" sldId="310"/>
        </pc:sldMkLst>
        <pc:spChg chg="mod">
          <ac:chgData name="Daniel Lagos" userId="e08ab8c445020617" providerId="LiveId" clId="{90D4A433-95B9-4F5E-B3D6-EAA0E7AE3F32}" dt="2022-10-24T03:17:38.601" v="2045" actId="26606"/>
          <ac:spMkLst>
            <pc:docMk/>
            <pc:sldMk cId="2275938262" sldId="310"/>
            <ac:spMk id="2" creationId="{FA4A219A-70F0-773A-81B8-08A45FCF39FA}"/>
          </ac:spMkLst>
        </pc:spChg>
        <pc:spChg chg="mod">
          <ac:chgData name="Daniel Lagos" userId="e08ab8c445020617" providerId="LiveId" clId="{90D4A433-95B9-4F5E-B3D6-EAA0E7AE3F32}" dt="2022-10-24T03:21:42.885" v="2385" actId="20577"/>
          <ac:spMkLst>
            <pc:docMk/>
            <pc:sldMk cId="2275938262" sldId="310"/>
            <ac:spMk id="3" creationId="{64C827AE-726E-2566-B465-6E9719C90FAC}"/>
          </ac:spMkLst>
        </pc:spChg>
        <pc:picChg chg="del">
          <ac:chgData name="Daniel Lagos" userId="e08ab8c445020617" providerId="LiveId" clId="{90D4A433-95B9-4F5E-B3D6-EAA0E7AE3F32}" dt="2022-10-24T03:17:35.916" v="2043" actId="478"/>
          <ac:picMkLst>
            <pc:docMk/>
            <pc:sldMk cId="2275938262" sldId="310"/>
            <ac:picMk id="5" creationId="{F3D7FA0B-77F8-6D08-B846-1F8CA35430F1}"/>
          </ac:picMkLst>
        </pc:picChg>
        <pc:picChg chg="add mod">
          <ac:chgData name="Daniel Lagos" userId="e08ab8c445020617" providerId="LiveId" clId="{90D4A433-95B9-4F5E-B3D6-EAA0E7AE3F32}" dt="2022-10-24T03:17:49.588" v="2047" actId="27614"/>
          <ac:picMkLst>
            <pc:docMk/>
            <pc:sldMk cId="2275938262" sldId="310"/>
            <ac:picMk id="6" creationId="{C49BBC22-866A-C6A4-EE0C-2E34A7D78CA6}"/>
          </ac:picMkLst>
        </pc:picChg>
      </pc:sldChg>
      <pc:sldChg chg="addSp delSp modSp mod addAnim delAnim">
        <pc:chgData name="Daniel Lagos" userId="e08ab8c445020617" providerId="LiveId" clId="{90D4A433-95B9-4F5E-B3D6-EAA0E7AE3F32}" dt="2022-10-24T03:25:25.460" v="2646" actId="26606"/>
        <pc:sldMkLst>
          <pc:docMk/>
          <pc:sldMk cId="4139129174" sldId="311"/>
        </pc:sldMkLst>
        <pc:spChg chg="mod">
          <ac:chgData name="Daniel Lagos" userId="e08ab8c445020617" providerId="LiveId" clId="{90D4A433-95B9-4F5E-B3D6-EAA0E7AE3F32}" dt="2022-10-24T03:25:25.460" v="2646" actId="26606"/>
          <ac:spMkLst>
            <pc:docMk/>
            <pc:sldMk cId="4139129174" sldId="311"/>
            <ac:spMk id="2" creationId="{FA4A219A-70F0-773A-81B8-08A45FCF39FA}"/>
          </ac:spMkLst>
        </pc:spChg>
        <pc:spChg chg="mod">
          <ac:chgData name="Daniel Lagos" userId="e08ab8c445020617" providerId="LiveId" clId="{90D4A433-95B9-4F5E-B3D6-EAA0E7AE3F32}" dt="2022-10-24T03:25:25.460" v="2646" actId="26606"/>
          <ac:spMkLst>
            <pc:docMk/>
            <pc:sldMk cId="4139129174" sldId="311"/>
            <ac:spMk id="3" creationId="{64C827AE-726E-2566-B465-6E9719C90FAC}"/>
          </ac:spMkLst>
        </pc:spChg>
        <pc:spChg chg="del">
          <ac:chgData name="Daniel Lagos" userId="e08ab8c445020617" providerId="LiveId" clId="{90D4A433-95B9-4F5E-B3D6-EAA0E7AE3F32}" dt="2022-10-24T03:24:17.782" v="2390" actId="26606"/>
          <ac:spMkLst>
            <pc:docMk/>
            <pc:sldMk cId="4139129174" sldId="311"/>
            <ac:spMk id="15" creationId="{9B898DA6-F186-4D59-8802-5BC1FE9B7939}"/>
          </ac:spMkLst>
        </pc:spChg>
        <pc:spChg chg="add del">
          <ac:chgData name="Daniel Lagos" userId="e08ab8c445020617" providerId="LiveId" clId="{90D4A433-95B9-4F5E-B3D6-EAA0E7AE3F32}" dt="2022-10-24T03:24:45.056" v="2395" actId="26606"/>
          <ac:spMkLst>
            <pc:docMk/>
            <pc:sldMk cId="4139129174" sldId="311"/>
            <ac:spMk id="27" creationId="{F26FC45A-52BC-4102-84DD-911303AD34C9}"/>
          </ac:spMkLst>
        </pc:spChg>
        <pc:spChg chg="add del">
          <ac:chgData name="Daniel Lagos" userId="e08ab8c445020617" providerId="LiveId" clId="{90D4A433-95B9-4F5E-B3D6-EAA0E7AE3F32}" dt="2022-10-24T03:24:45.056" v="2395" actId="26606"/>
          <ac:spMkLst>
            <pc:docMk/>
            <pc:sldMk cId="4139129174" sldId="311"/>
            <ac:spMk id="28" creationId="{091EC05A-89DB-4492-8034-80B7A3133B01}"/>
          </ac:spMkLst>
        </pc:spChg>
        <pc:spChg chg="add del">
          <ac:chgData name="Daniel Lagos" userId="e08ab8c445020617" providerId="LiveId" clId="{90D4A433-95B9-4F5E-B3D6-EAA0E7AE3F32}" dt="2022-10-24T03:24:45.056" v="2395" actId="26606"/>
          <ac:spMkLst>
            <pc:docMk/>
            <pc:sldMk cId="4139129174" sldId="311"/>
            <ac:spMk id="29" creationId="{0263BACB-325F-4E89-9AE5-E5E4B14AEBFB}"/>
          </ac:spMkLst>
        </pc:spChg>
        <pc:spChg chg="add del">
          <ac:chgData name="Daniel Lagos" userId="e08ab8c445020617" providerId="LiveId" clId="{90D4A433-95B9-4F5E-B3D6-EAA0E7AE3F32}" dt="2022-10-24T03:25:25.460" v="2646" actId="26606"/>
          <ac:spMkLst>
            <pc:docMk/>
            <pc:sldMk cId="4139129174" sldId="311"/>
            <ac:spMk id="31" creationId="{812F6BC3-2C27-4D47-B3FC-14C36ABB720A}"/>
          </ac:spMkLst>
        </pc:spChg>
        <pc:spChg chg="add del">
          <ac:chgData name="Daniel Lagos" userId="e08ab8c445020617" providerId="LiveId" clId="{90D4A433-95B9-4F5E-B3D6-EAA0E7AE3F32}" dt="2022-10-24T03:25:25.460" v="2646" actId="26606"/>
          <ac:spMkLst>
            <pc:docMk/>
            <pc:sldMk cId="4139129174" sldId="311"/>
            <ac:spMk id="33" creationId="{8B10BF6C-3665-4F44-AECF-93A3A986EEFF}"/>
          </ac:spMkLst>
        </pc:spChg>
        <pc:spChg chg="add del">
          <ac:chgData name="Daniel Lagos" userId="e08ab8c445020617" providerId="LiveId" clId="{90D4A433-95B9-4F5E-B3D6-EAA0E7AE3F32}" dt="2022-10-24T03:25:25.460" v="2646" actId="26606"/>
          <ac:spMkLst>
            <pc:docMk/>
            <pc:sldMk cId="4139129174" sldId="311"/>
            <ac:spMk id="34" creationId="{2686FD45-663C-4668-8418-20199A171676}"/>
          </ac:spMkLst>
        </pc:spChg>
        <pc:spChg chg="add del">
          <ac:chgData name="Daniel Lagos" userId="e08ab8c445020617" providerId="LiveId" clId="{90D4A433-95B9-4F5E-B3D6-EAA0E7AE3F32}" dt="2022-10-24T03:25:25.460" v="2646" actId="26606"/>
          <ac:spMkLst>
            <pc:docMk/>
            <pc:sldMk cId="4139129174" sldId="311"/>
            <ac:spMk id="41" creationId="{366A5986-DB91-4DD9-9D1F-C79C0C0E85B0}"/>
          </ac:spMkLst>
        </pc:spChg>
        <pc:picChg chg="add mod ord">
          <ac:chgData name="Daniel Lagos" userId="e08ab8c445020617" providerId="LiveId" clId="{90D4A433-95B9-4F5E-B3D6-EAA0E7AE3F32}" dt="2022-10-24T03:25:25.460" v="2646" actId="26606"/>
          <ac:picMkLst>
            <pc:docMk/>
            <pc:sldMk cId="4139129174" sldId="311"/>
            <ac:picMk id="5" creationId="{7667E22D-B2C0-FF6C-D341-E3DF1DF7CC6A}"/>
          </ac:picMkLst>
        </pc:picChg>
        <pc:picChg chg="del">
          <ac:chgData name="Daniel Lagos" userId="e08ab8c445020617" providerId="LiveId" clId="{90D4A433-95B9-4F5E-B3D6-EAA0E7AE3F32}" dt="2022-10-24T03:23:48.746" v="2387" actId="478"/>
          <ac:picMkLst>
            <pc:docMk/>
            <pc:sldMk cId="4139129174" sldId="311"/>
            <ac:picMk id="6" creationId="{1465E392-B091-18E9-0CB9-6440B7DAA9B0}"/>
          </ac:picMkLst>
        </pc:picChg>
        <pc:picChg chg="del">
          <ac:chgData name="Daniel Lagos" userId="e08ab8c445020617" providerId="LiveId" clId="{90D4A433-95B9-4F5E-B3D6-EAA0E7AE3F32}" dt="2022-10-24T03:23:49.425" v="2388" actId="478"/>
          <ac:picMkLst>
            <pc:docMk/>
            <pc:sldMk cId="4139129174" sldId="311"/>
            <ac:picMk id="8" creationId="{80346EFF-D8AB-BD24-1860-4597B7ED1A47}"/>
          </ac:picMkLst>
        </pc:picChg>
        <pc:picChg chg="add mod ord">
          <ac:chgData name="Daniel Lagos" userId="e08ab8c445020617" providerId="LiveId" clId="{90D4A433-95B9-4F5E-B3D6-EAA0E7AE3F32}" dt="2022-10-24T03:25:25.460" v="2646" actId="26606"/>
          <ac:picMkLst>
            <pc:docMk/>
            <pc:sldMk cId="4139129174" sldId="311"/>
            <ac:picMk id="9" creationId="{5EC8CE47-9AC0-28E4-6350-617D365C7257}"/>
          </ac:picMkLst>
        </pc:picChg>
        <pc:picChg chg="add mod ord">
          <ac:chgData name="Daniel Lagos" userId="e08ab8c445020617" providerId="LiveId" clId="{90D4A433-95B9-4F5E-B3D6-EAA0E7AE3F32}" dt="2022-10-24T03:25:25.460" v="2646" actId="26606"/>
          <ac:picMkLst>
            <pc:docMk/>
            <pc:sldMk cId="4139129174" sldId="311"/>
            <ac:picMk id="11" creationId="{EC861F9C-A746-ED60-73CE-9C4A0E8402B3}"/>
          </ac:picMkLst>
        </pc:picChg>
        <pc:picChg chg="del">
          <ac:chgData name="Daniel Lagos" userId="e08ab8c445020617" providerId="LiveId" clId="{90D4A433-95B9-4F5E-B3D6-EAA0E7AE3F32}" dt="2022-10-24T03:24:17.782" v="2390" actId="26606"/>
          <ac:picMkLst>
            <pc:docMk/>
            <pc:sldMk cId="4139129174" sldId="311"/>
            <ac:picMk id="13" creationId="{83543A10-04EE-49E0-A9DE-22E1FAB9AED9}"/>
          </ac:picMkLst>
        </pc:picChg>
        <pc:picChg chg="add del">
          <ac:chgData name="Daniel Lagos" userId="e08ab8c445020617" providerId="LiveId" clId="{90D4A433-95B9-4F5E-B3D6-EAA0E7AE3F32}" dt="2022-10-24T03:24:45.066" v="2396" actId="26606"/>
          <ac:picMkLst>
            <pc:docMk/>
            <pc:sldMk cId="4139129174" sldId="311"/>
            <ac:picMk id="20" creationId="{83543A10-04EE-49E0-A9DE-22E1FAB9AED9}"/>
          </ac:picMkLst>
        </pc:picChg>
        <pc:picChg chg="add del">
          <ac:chgData name="Daniel Lagos" userId="e08ab8c445020617" providerId="LiveId" clId="{90D4A433-95B9-4F5E-B3D6-EAA0E7AE3F32}" dt="2022-10-24T03:24:42.458" v="2393" actId="26606"/>
          <ac:picMkLst>
            <pc:docMk/>
            <pc:sldMk cId="4139129174" sldId="311"/>
            <ac:picMk id="25" creationId="{E5AA88FA-FA9B-40A0-AB33-86E7729DA88E}"/>
          </ac:picMkLst>
        </pc:picChg>
        <pc:picChg chg="add del">
          <ac:chgData name="Daniel Lagos" userId="e08ab8c445020617" providerId="LiveId" clId="{90D4A433-95B9-4F5E-B3D6-EAA0E7AE3F32}" dt="2022-10-24T03:25:25.460" v="2646" actId="26606"/>
          <ac:picMkLst>
            <pc:docMk/>
            <pc:sldMk cId="4139129174" sldId="311"/>
            <ac:picMk id="32" creationId="{E5AA88FA-FA9B-40A0-AB33-86E7729DA88E}"/>
          </ac:picMkLst>
        </pc:picChg>
        <pc:picChg chg="add del">
          <ac:chgData name="Daniel Lagos" userId="e08ab8c445020617" providerId="LiveId" clId="{90D4A433-95B9-4F5E-B3D6-EAA0E7AE3F32}" dt="2022-10-24T03:25:25.460" v="2646" actId="26606"/>
          <ac:picMkLst>
            <pc:docMk/>
            <pc:sldMk cId="4139129174" sldId="311"/>
            <ac:picMk id="39" creationId="{A183E0A0-23AC-4C43-8723-54948740E73B}"/>
          </ac:picMkLst>
        </pc:picChg>
      </pc:sldChg>
      <pc:sldChg chg="addSp delSp modSp mod addAnim delAnim">
        <pc:chgData name="Daniel Lagos" userId="e08ab8c445020617" providerId="LiveId" clId="{90D4A433-95B9-4F5E-B3D6-EAA0E7AE3F32}" dt="2022-10-24T03:26:46.866" v="2657" actId="26606"/>
        <pc:sldMkLst>
          <pc:docMk/>
          <pc:sldMk cId="970076332" sldId="312"/>
        </pc:sldMkLst>
        <pc:spChg chg="mod">
          <ac:chgData name="Daniel Lagos" userId="e08ab8c445020617" providerId="LiveId" clId="{90D4A433-95B9-4F5E-B3D6-EAA0E7AE3F32}" dt="2022-10-24T03:26:46.856" v="2656" actId="26606"/>
          <ac:spMkLst>
            <pc:docMk/>
            <pc:sldMk cId="970076332" sldId="312"/>
            <ac:spMk id="2" creationId="{FA4A219A-70F0-773A-81B8-08A45FCF39FA}"/>
          </ac:spMkLst>
        </pc:spChg>
        <pc:spChg chg="mod">
          <ac:chgData name="Daniel Lagos" userId="e08ab8c445020617" providerId="LiveId" clId="{90D4A433-95B9-4F5E-B3D6-EAA0E7AE3F32}" dt="2022-10-24T03:26:46.856" v="2656" actId="26606"/>
          <ac:spMkLst>
            <pc:docMk/>
            <pc:sldMk cId="970076332" sldId="312"/>
            <ac:spMk id="3" creationId="{64C827AE-726E-2566-B465-6E9719C90FAC}"/>
          </ac:spMkLst>
        </pc:spChg>
        <pc:spChg chg="del">
          <ac:chgData name="Daniel Lagos" userId="e08ab8c445020617" providerId="LiveId" clId="{90D4A433-95B9-4F5E-B3D6-EAA0E7AE3F32}" dt="2022-10-24T03:26:20.543" v="2651" actId="26606"/>
          <ac:spMkLst>
            <pc:docMk/>
            <pc:sldMk cId="970076332" sldId="312"/>
            <ac:spMk id="25" creationId="{9B898DA6-F186-4D59-8802-5BC1FE9B7939}"/>
          </ac:spMkLst>
        </pc:spChg>
        <pc:spChg chg="add del">
          <ac:chgData name="Daniel Lagos" userId="e08ab8c445020617" providerId="LiveId" clId="{90D4A433-95B9-4F5E-B3D6-EAA0E7AE3F32}" dt="2022-10-24T03:26:39.070" v="2653" actId="26606"/>
          <ac:spMkLst>
            <pc:docMk/>
            <pc:sldMk cId="970076332" sldId="312"/>
            <ac:spMk id="32" creationId="{19F92939-EC60-4457-B10D-2C2830118821}"/>
          </ac:spMkLst>
        </pc:spChg>
        <pc:spChg chg="add del">
          <ac:chgData name="Daniel Lagos" userId="e08ab8c445020617" providerId="LiveId" clId="{90D4A433-95B9-4F5E-B3D6-EAA0E7AE3F32}" dt="2022-10-24T03:26:39.070" v="2653" actId="26606"/>
          <ac:spMkLst>
            <pc:docMk/>
            <pc:sldMk cId="970076332" sldId="312"/>
            <ac:spMk id="34" creationId="{0623D470-E9E2-4D90-9F00-E214DDDC0814}"/>
          </ac:spMkLst>
        </pc:spChg>
        <pc:spChg chg="add del">
          <ac:chgData name="Daniel Lagos" userId="e08ab8c445020617" providerId="LiveId" clId="{90D4A433-95B9-4F5E-B3D6-EAA0E7AE3F32}" dt="2022-10-24T03:26:46.856" v="2656" actId="26606"/>
          <ac:spMkLst>
            <pc:docMk/>
            <pc:sldMk cId="970076332" sldId="312"/>
            <ac:spMk id="46" creationId="{366A5986-DB91-4DD9-9D1F-C79C0C0E85B0}"/>
          </ac:spMkLst>
        </pc:spChg>
        <pc:spChg chg="add">
          <ac:chgData name="Daniel Lagos" userId="e08ab8c445020617" providerId="LiveId" clId="{90D4A433-95B9-4F5E-B3D6-EAA0E7AE3F32}" dt="2022-10-24T03:26:46.866" v="2657" actId="26606"/>
          <ac:spMkLst>
            <pc:docMk/>
            <pc:sldMk cId="970076332" sldId="312"/>
            <ac:spMk id="48" creationId="{2686FD45-663C-4668-8418-20199A171676}"/>
          </ac:spMkLst>
        </pc:spChg>
        <pc:spChg chg="add">
          <ac:chgData name="Daniel Lagos" userId="e08ab8c445020617" providerId="LiveId" clId="{90D4A433-95B9-4F5E-B3D6-EAA0E7AE3F32}" dt="2022-10-24T03:26:46.866" v="2657" actId="26606"/>
          <ac:spMkLst>
            <pc:docMk/>
            <pc:sldMk cId="970076332" sldId="312"/>
            <ac:spMk id="50" creationId="{812F6BC3-2C27-4D47-B3FC-14C36ABB720A}"/>
          </ac:spMkLst>
        </pc:spChg>
        <pc:spChg chg="add">
          <ac:chgData name="Daniel Lagos" userId="e08ab8c445020617" providerId="LiveId" clId="{90D4A433-95B9-4F5E-B3D6-EAA0E7AE3F32}" dt="2022-10-24T03:26:46.866" v="2657" actId="26606"/>
          <ac:spMkLst>
            <pc:docMk/>
            <pc:sldMk cId="970076332" sldId="312"/>
            <ac:spMk id="51" creationId="{8B10BF6C-3665-4F44-AECF-93A3A986EEFF}"/>
          </ac:spMkLst>
        </pc:spChg>
        <pc:picChg chg="del">
          <ac:chgData name="Daniel Lagos" userId="e08ab8c445020617" providerId="LiveId" clId="{90D4A433-95B9-4F5E-B3D6-EAA0E7AE3F32}" dt="2022-10-24T03:26:00.067" v="2647" actId="478"/>
          <ac:picMkLst>
            <pc:docMk/>
            <pc:sldMk cId="970076332" sldId="312"/>
            <ac:picMk id="5" creationId="{A1067835-8955-56C8-9DB0-5BD88085CD21}"/>
          </ac:picMkLst>
        </pc:picChg>
        <pc:picChg chg="add mod">
          <ac:chgData name="Daniel Lagos" userId="e08ab8c445020617" providerId="LiveId" clId="{90D4A433-95B9-4F5E-B3D6-EAA0E7AE3F32}" dt="2022-10-24T03:26:46.866" v="2657" actId="26606"/>
          <ac:picMkLst>
            <pc:docMk/>
            <pc:sldMk cId="970076332" sldId="312"/>
            <ac:picMk id="6" creationId="{25042640-965F-4618-345F-80B5D3DDFCDE}"/>
          </ac:picMkLst>
        </pc:picChg>
        <pc:picChg chg="add mod ord">
          <ac:chgData name="Daniel Lagos" userId="e08ab8c445020617" providerId="LiveId" clId="{90D4A433-95B9-4F5E-B3D6-EAA0E7AE3F32}" dt="2022-10-24T03:26:46.866" v="2657" actId="26606"/>
          <ac:picMkLst>
            <pc:docMk/>
            <pc:sldMk cId="970076332" sldId="312"/>
            <ac:picMk id="8" creationId="{2C04A818-1C2C-01DE-1FF1-0619887844FF}"/>
          </ac:picMkLst>
        </pc:picChg>
        <pc:picChg chg="del">
          <ac:chgData name="Daniel Lagos" userId="e08ab8c445020617" providerId="LiveId" clId="{90D4A433-95B9-4F5E-B3D6-EAA0E7AE3F32}" dt="2022-10-24T03:26:00.854" v="2648" actId="478"/>
          <ac:picMkLst>
            <pc:docMk/>
            <pc:sldMk cId="970076332" sldId="312"/>
            <ac:picMk id="9" creationId="{E5E9A08F-27A3-9FAA-D9B6-BA7E6DD58FA3}"/>
          </ac:picMkLst>
        </pc:picChg>
        <pc:picChg chg="add mod ord">
          <ac:chgData name="Daniel Lagos" userId="e08ab8c445020617" providerId="LiveId" clId="{90D4A433-95B9-4F5E-B3D6-EAA0E7AE3F32}" dt="2022-10-24T03:26:46.866" v="2657" actId="26606"/>
          <ac:picMkLst>
            <pc:docMk/>
            <pc:sldMk cId="970076332" sldId="312"/>
            <ac:picMk id="11" creationId="{30DE8C28-D44B-DFD3-5349-B02025181B13}"/>
          </ac:picMkLst>
        </pc:picChg>
        <pc:picChg chg="del">
          <ac:chgData name="Daniel Lagos" userId="e08ab8c445020617" providerId="LiveId" clId="{90D4A433-95B9-4F5E-B3D6-EAA0E7AE3F32}" dt="2022-10-24T03:26:20.543" v="2651" actId="26606"/>
          <ac:picMkLst>
            <pc:docMk/>
            <pc:sldMk cId="970076332" sldId="312"/>
            <ac:picMk id="23" creationId="{83543A10-04EE-49E0-A9DE-22E1FAB9AED9}"/>
          </ac:picMkLst>
        </pc:picChg>
        <pc:picChg chg="add del">
          <ac:chgData name="Daniel Lagos" userId="e08ab8c445020617" providerId="LiveId" clId="{90D4A433-95B9-4F5E-B3D6-EAA0E7AE3F32}" dt="2022-10-24T03:26:39.070" v="2653" actId="26606"/>
          <ac:picMkLst>
            <pc:docMk/>
            <pc:sldMk cId="970076332" sldId="312"/>
            <ac:picMk id="30" creationId="{83543A10-04EE-49E0-A9DE-22E1FAB9AED9}"/>
          </ac:picMkLst>
        </pc:picChg>
        <pc:picChg chg="add del">
          <ac:chgData name="Daniel Lagos" userId="e08ab8c445020617" providerId="LiveId" clId="{90D4A433-95B9-4F5E-B3D6-EAA0E7AE3F32}" dt="2022-10-24T03:26:46.866" v="2657" actId="26606"/>
          <ac:picMkLst>
            <pc:docMk/>
            <pc:sldMk cId="970076332" sldId="312"/>
            <ac:picMk id="39" creationId="{E5AA88FA-FA9B-40A0-AB33-86E7729DA88E}"/>
          </ac:picMkLst>
        </pc:picChg>
        <pc:picChg chg="add del">
          <ac:chgData name="Daniel Lagos" userId="e08ab8c445020617" providerId="LiveId" clId="{90D4A433-95B9-4F5E-B3D6-EAA0E7AE3F32}" dt="2022-10-24T03:26:46.856" v="2656" actId="26606"/>
          <ac:picMkLst>
            <pc:docMk/>
            <pc:sldMk cId="970076332" sldId="312"/>
            <ac:picMk id="44" creationId="{A183E0A0-23AC-4C43-8723-54948740E73B}"/>
          </ac:picMkLst>
        </pc:picChg>
        <pc:picChg chg="add">
          <ac:chgData name="Daniel Lagos" userId="e08ab8c445020617" providerId="LiveId" clId="{90D4A433-95B9-4F5E-B3D6-EAA0E7AE3F32}" dt="2022-10-24T03:26:46.866" v="2657" actId="26606"/>
          <ac:picMkLst>
            <pc:docMk/>
            <pc:sldMk cId="970076332" sldId="312"/>
            <ac:picMk id="49" creationId="{E5AA88FA-FA9B-40A0-AB33-86E7729DA88E}"/>
          </ac:picMkLst>
        </pc:picChg>
      </pc:sldChg>
      <pc:sldChg chg="modSp mod">
        <pc:chgData name="Daniel Lagos" userId="e08ab8c445020617" providerId="LiveId" clId="{90D4A433-95B9-4F5E-B3D6-EAA0E7AE3F32}" dt="2022-10-24T03:50:50.541" v="3881" actId="20577"/>
        <pc:sldMkLst>
          <pc:docMk/>
          <pc:sldMk cId="4165333721" sldId="313"/>
        </pc:sldMkLst>
        <pc:spChg chg="mod">
          <ac:chgData name="Daniel Lagos" userId="e08ab8c445020617" providerId="LiveId" clId="{90D4A433-95B9-4F5E-B3D6-EAA0E7AE3F32}" dt="2022-10-24T03:50:50.541" v="3881" actId="20577"/>
          <ac:spMkLst>
            <pc:docMk/>
            <pc:sldMk cId="4165333721" sldId="313"/>
            <ac:spMk id="3" creationId="{64C827AE-726E-2566-B465-6E9719C90FAC}"/>
          </ac:spMkLst>
        </pc:spChg>
      </pc:sldChg>
      <pc:sldChg chg="modSp mod">
        <pc:chgData name="Daniel Lagos" userId="e08ab8c445020617" providerId="LiveId" clId="{90D4A433-95B9-4F5E-B3D6-EAA0E7AE3F32}" dt="2022-10-24T03:53:17.508" v="3952" actId="20577"/>
        <pc:sldMkLst>
          <pc:docMk/>
          <pc:sldMk cId="3981641965" sldId="314"/>
        </pc:sldMkLst>
        <pc:spChg chg="mod">
          <ac:chgData name="Daniel Lagos" userId="e08ab8c445020617" providerId="LiveId" clId="{90D4A433-95B9-4F5E-B3D6-EAA0E7AE3F32}" dt="2022-10-24T03:53:17.508" v="3952" actId="20577"/>
          <ac:spMkLst>
            <pc:docMk/>
            <pc:sldMk cId="3981641965" sldId="314"/>
            <ac:spMk id="3" creationId="{64C827AE-726E-2566-B465-6E9719C90FAC}"/>
          </ac:spMkLst>
        </pc:spChg>
      </pc:sldChg>
      <pc:sldChg chg="addSp delSp modSp mod">
        <pc:chgData name="Daniel Lagos" userId="e08ab8c445020617" providerId="LiveId" clId="{90D4A433-95B9-4F5E-B3D6-EAA0E7AE3F32}" dt="2022-10-24T03:56:17.943" v="4198" actId="20577"/>
        <pc:sldMkLst>
          <pc:docMk/>
          <pc:sldMk cId="3846949896" sldId="315"/>
        </pc:sldMkLst>
        <pc:spChg chg="mod">
          <ac:chgData name="Daniel Lagos" userId="e08ab8c445020617" providerId="LiveId" clId="{90D4A433-95B9-4F5E-B3D6-EAA0E7AE3F32}" dt="2022-10-24T03:54:44.120" v="4019" actId="26606"/>
          <ac:spMkLst>
            <pc:docMk/>
            <pc:sldMk cId="3846949896" sldId="315"/>
            <ac:spMk id="2" creationId="{FA4A219A-70F0-773A-81B8-08A45FCF39FA}"/>
          </ac:spMkLst>
        </pc:spChg>
        <pc:spChg chg="mod">
          <ac:chgData name="Daniel Lagos" userId="e08ab8c445020617" providerId="LiveId" clId="{90D4A433-95B9-4F5E-B3D6-EAA0E7AE3F32}" dt="2022-10-24T03:56:17.943" v="4198" actId="20577"/>
          <ac:spMkLst>
            <pc:docMk/>
            <pc:sldMk cId="3846949896" sldId="315"/>
            <ac:spMk id="3" creationId="{64C827AE-726E-2566-B465-6E9719C90FAC}"/>
          </ac:spMkLst>
        </pc:spChg>
        <pc:picChg chg="add del mod">
          <ac:chgData name="Daniel Lagos" userId="e08ab8c445020617" providerId="LiveId" clId="{90D4A433-95B9-4F5E-B3D6-EAA0E7AE3F32}" dt="2022-10-24T03:54:51.521" v="4025" actId="478"/>
          <ac:picMkLst>
            <pc:docMk/>
            <pc:sldMk cId="3846949896" sldId="315"/>
            <ac:picMk id="5" creationId="{F9F0E386-1582-1EF5-B0B3-D6CDEAFE2E1F}"/>
          </ac:picMkLst>
        </pc:picChg>
        <pc:picChg chg="del">
          <ac:chgData name="Daniel Lagos" userId="e08ab8c445020617" providerId="LiveId" clId="{90D4A433-95B9-4F5E-B3D6-EAA0E7AE3F32}" dt="2022-10-24T03:53:51.916" v="3953" actId="478"/>
          <ac:picMkLst>
            <pc:docMk/>
            <pc:sldMk cId="3846949896" sldId="315"/>
            <ac:picMk id="7" creationId="{CE8FE8A1-277D-996F-1C76-1714EBEC4341}"/>
          </ac:picMkLst>
        </pc:picChg>
        <pc:picChg chg="add del mod">
          <ac:chgData name="Daniel Lagos" userId="e08ab8c445020617" providerId="LiveId" clId="{90D4A433-95B9-4F5E-B3D6-EAA0E7AE3F32}" dt="2022-10-24T03:55:18.205" v="4050" actId="478"/>
          <ac:picMkLst>
            <pc:docMk/>
            <pc:sldMk cId="3846949896" sldId="315"/>
            <ac:picMk id="8" creationId="{C5D169DD-7AB1-63FB-A570-F50244ABAC30}"/>
          </ac:picMkLst>
        </pc:picChg>
        <pc:picChg chg="add mod">
          <ac:chgData name="Daniel Lagos" userId="e08ab8c445020617" providerId="LiveId" clId="{90D4A433-95B9-4F5E-B3D6-EAA0E7AE3F32}" dt="2022-10-24T03:55:32.741" v="4052" actId="26606"/>
          <ac:picMkLst>
            <pc:docMk/>
            <pc:sldMk cId="3846949896" sldId="315"/>
            <ac:picMk id="10" creationId="{F508A979-7F97-0E41-1F5F-0536AA78143A}"/>
          </ac:picMkLst>
        </pc:picChg>
      </pc:sldChg>
      <pc:sldChg chg="addSp delSp modSp mod ord">
        <pc:chgData name="Daniel Lagos" userId="e08ab8c445020617" providerId="LiveId" clId="{90D4A433-95B9-4F5E-B3D6-EAA0E7AE3F32}" dt="2022-10-24T04:09:19.929" v="5207" actId="20577"/>
        <pc:sldMkLst>
          <pc:docMk/>
          <pc:sldMk cId="1978051639" sldId="316"/>
        </pc:sldMkLst>
        <pc:spChg chg="mod">
          <ac:chgData name="Daniel Lagos" userId="e08ab8c445020617" providerId="LiveId" clId="{90D4A433-95B9-4F5E-B3D6-EAA0E7AE3F32}" dt="2022-10-24T04:02:15.258" v="4350" actId="26606"/>
          <ac:spMkLst>
            <pc:docMk/>
            <pc:sldMk cId="1978051639" sldId="316"/>
            <ac:spMk id="2" creationId="{FA4A219A-70F0-773A-81B8-08A45FCF39FA}"/>
          </ac:spMkLst>
        </pc:spChg>
        <pc:spChg chg="mod">
          <ac:chgData name="Daniel Lagos" userId="e08ab8c445020617" providerId="LiveId" clId="{90D4A433-95B9-4F5E-B3D6-EAA0E7AE3F32}" dt="2022-10-24T04:09:19.929" v="5207" actId="20577"/>
          <ac:spMkLst>
            <pc:docMk/>
            <pc:sldMk cId="1978051639" sldId="316"/>
            <ac:spMk id="3" creationId="{64C827AE-726E-2566-B465-6E9719C90FAC}"/>
          </ac:spMkLst>
        </pc:spChg>
        <pc:spChg chg="del">
          <ac:chgData name="Daniel Lagos" userId="e08ab8c445020617" providerId="LiveId" clId="{90D4A433-95B9-4F5E-B3D6-EAA0E7AE3F32}" dt="2022-10-24T04:02:15.258" v="4350" actId="26606"/>
          <ac:spMkLst>
            <pc:docMk/>
            <pc:sldMk cId="1978051639" sldId="316"/>
            <ac:spMk id="12" creationId="{1C04857D-B1C1-41ED-B1B4-E3D6E3C7C4E6}"/>
          </ac:spMkLst>
        </pc:spChg>
        <pc:spChg chg="del">
          <ac:chgData name="Daniel Lagos" userId="e08ab8c445020617" providerId="LiveId" clId="{90D4A433-95B9-4F5E-B3D6-EAA0E7AE3F32}" dt="2022-10-24T04:02:15.258" v="4350" actId="26606"/>
          <ac:spMkLst>
            <pc:docMk/>
            <pc:sldMk cId="1978051639" sldId="316"/>
            <ac:spMk id="14" creationId="{E5A9FA1E-7A9B-4CDA-91BB-87575F63E28F}"/>
          </ac:spMkLst>
        </pc:spChg>
        <pc:picChg chg="del">
          <ac:chgData name="Daniel Lagos" userId="e08ab8c445020617" providerId="LiveId" clId="{90D4A433-95B9-4F5E-B3D6-EAA0E7AE3F32}" dt="2022-10-24T03:59:29.906" v="4347" actId="478"/>
          <ac:picMkLst>
            <pc:docMk/>
            <pc:sldMk cId="1978051639" sldId="316"/>
            <ac:picMk id="5" creationId="{27EF342B-891F-A73E-7857-E28CC8FF40A9}"/>
          </ac:picMkLst>
        </pc:picChg>
        <pc:picChg chg="add mod">
          <ac:chgData name="Daniel Lagos" userId="e08ab8c445020617" providerId="LiveId" clId="{90D4A433-95B9-4F5E-B3D6-EAA0E7AE3F32}" dt="2022-10-24T04:02:15.258" v="4350" actId="26606"/>
          <ac:picMkLst>
            <pc:docMk/>
            <pc:sldMk cId="1978051639" sldId="316"/>
            <ac:picMk id="6" creationId="{97FB48DA-B472-1B98-6AAB-891EB434F583}"/>
          </ac:picMkLst>
        </pc:picChg>
        <pc:picChg chg="del">
          <ac:chgData name="Daniel Lagos" userId="e08ab8c445020617" providerId="LiveId" clId="{90D4A433-95B9-4F5E-B3D6-EAA0E7AE3F32}" dt="2022-10-24T03:59:30.541" v="4348" actId="478"/>
          <ac:picMkLst>
            <pc:docMk/>
            <pc:sldMk cId="1978051639" sldId="316"/>
            <ac:picMk id="7" creationId="{CEDCF21C-136D-CE2B-80BD-3B09A9273EEC}"/>
          </ac:picMkLst>
        </pc:picChg>
      </pc:sldChg>
      <pc:sldChg chg="addSp delSp modSp mod">
        <pc:chgData name="Daniel Lagos" userId="e08ab8c445020617" providerId="LiveId" clId="{90D4A433-95B9-4F5E-B3D6-EAA0E7AE3F32}" dt="2022-10-24T04:06:54.791" v="5034" actId="20577"/>
        <pc:sldMkLst>
          <pc:docMk/>
          <pc:sldMk cId="966987848" sldId="317"/>
        </pc:sldMkLst>
        <pc:spChg chg="mod">
          <ac:chgData name="Daniel Lagos" userId="e08ab8c445020617" providerId="LiveId" clId="{90D4A433-95B9-4F5E-B3D6-EAA0E7AE3F32}" dt="2022-10-24T03:57:22.761" v="4201" actId="26606"/>
          <ac:spMkLst>
            <pc:docMk/>
            <pc:sldMk cId="966987848" sldId="317"/>
            <ac:spMk id="2" creationId="{FA4A219A-70F0-773A-81B8-08A45FCF39FA}"/>
          </ac:spMkLst>
        </pc:spChg>
        <pc:spChg chg="mod">
          <ac:chgData name="Daniel Lagos" userId="e08ab8c445020617" providerId="LiveId" clId="{90D4A433-95B9-4F5E-B3D6-EAA0E7AE3F32}" dt="2022-10-24T04:06:54.791" v="5034" actId="20577"/>
          <ac:spMkLst>
            <pc:docMk/>
            <pc:sldMk cId="966987848" sldId="317"/>
            <ac:spMk id="3" creationId="{64C827AE-726E-2566-B465-6E9719C90FAC}"/>
          </ac:spMkLst>
        </pc:spChg>
        <pc:picChg chg="add mod">
          <ac:chgData name="Daniel Lagos" userId="e08ab8c445020617" providerId="LiveId" clId="{90D4A433-95B9-4F5E-B3D6-EAA0E7AE3F32}" dt="2022-10-24T03:57:22.761" v="4201" actId="26606"/>
          <ac:picMkLst>
            <pc:docMk/>
            <pc:sldMk cId="966987848" sldId="317"/>
            <ac:picMk id="5" creationId="{EE00B99E-D8F6-FBA4-25DE-2DFF8CDFCA23}"/>
          </ac:picMkLst>
        </pc:picChg>
        <pc:picChg chg="del">
          <ac:chgData name="Daniel Lagos" userId="e08ab8c445020617" providerId="LiveId" clId="{90D4A433-95B9-4F5E-B3D6-EAA0E7AE3F32}" dt="2022-10-24T03:57:18.074" v="4199" actId="478"/>
          <ac:picMkLst>
            <pc:docMk/>
            <pc:sldMk cId="966987848" sldId="317"/>
            <ac:picMk id="6" creationId="{928699FC-97FA-0298-F1A7-F12C6EEF59D1}"/>
          </ac:picMkLst>
        </pc:picChg>
        <pc:picChg chg="add">
          <ac:chgData name="Daniel Lagos" userId="e08ab8c445020617" providerId="LiveId" clId="{90D4A433-95B9-4F5E-B3D6-EAA0E7AE3F32}" dt="2022-10-24T03:57:22.761" v="4201" actId="26606"/>
          <ac:picMkLst>
            <pc:docMk/>
            <pc:sldMk cId="966987848" sldId="317"/>
            <ac:picMk id="10" creationId="{6AF6706C-CF07-43A1-BCC4-CBA5D33820DA}"/>
          </ac:picMkLst>
        </pc:picChg>
      </pc:sldChg>
      <pc:sldChg chg="addSp delSp modSp mod ord">
        <pc:chgData name="Daniel Lagos" userId="e08ab8c445020617" providerId="LiveId" clId="{90D4A433-95B9-4F5E-B3D6-EAA0E7AE3F32}" dt="2022-10-24T04:06:23.070" v="5017" actId="14100"/>
        <pc:sldMkLst>
          <pc:docMk/>
          <pc:sldMk cId="2523414989" sldId="318"/>
        </pc:sldMkLst>
        <pc:spChg chg="mod">
          <ac:chgData name="Daniel Lagos" userId="e08ab8c445020617" providerId="LiveId" clId="{90D4A433-95B9-4F5E-B3D6-EAA0E7AE3F32}" dt="2022-10-24T04:04:13.638" v="4591" actId="26606"/>
          <ac:spMkLst>
            <pc:docMk/>
            <pc:sldMk cId="2523414989" sldId="318"/>
            <ac:spMk id="2" creationId="{FA4A219A-70F0-773A-81B8-08A45FCF39FA}"/>
          </ac:spMkLst>
        </pc:spChg>
        <pc:spChg chg="mod">
          <ac:chgData name="Daniel Lagos" userId="e08ab8c445020617" providerId="LiveId" clId="{90D4A433-95B9-4F5E-B3D6-EAA0E7AE3F32}" dt="2022-10-24T04:05:46.705" v="5012" actId="20577"/>
          <ac:spMkLst>
            <pc:docMk/>
            <pc:sldMk cId="2523414989" sldId="318"/>
            <ac:spMk id="3" creationId="{64C827AE-726E-2566-B465-6E9719C90FAC}"/>
          </ac:spMkLst>
        </pc:spChg>
        <pc:picChg chg="add mod">
          <ac:chgData name="Daniel Lagos" userId="e08ab8c445020617" providerId="LiveId" clId="{90D4A433-95B9-4F5E-B3D6-EAA0E7AE3F32}" dt="2022-10-24T04:06:23.070" v="5017" actId="14100"/>
          <ac:picMkLst>
            <pc:docMk/>
            <pc:sldMk cId="2523414989" sldId="318"/>
            <ac:picMk id="5" creationId="{A0004C80-5D59-B52C-236A-E03E2A9D6850}"/>
          </ac:picMkLst>
        </pc:picChg>
        <pc:picChg chg="del">
          <ac:chgData name="Daniel Lagos" userId="e08ab8c445020617" providerId="LiveId" clId="{90D4A433-95B9-4F5E-B3D6-EAA0E7AE3F32}" dt="2022-10-24T04:03:58.105" v="4589" actId="478"/>
          <ac:picMkLst>
            <pc:docMk/>
            <pc:sldMk cId="2523414989" sldId="318"/>
            <ac:picMk id="7" creationId="{A4D9B5CB-D72A-A1F0-BEA4-B051849789E8}"/>
          </ac:picMkLst>
        </pc:picChg>
      </pc:sldChg>
      <pc:sldChg chg="modSp mod">
        <pc:chgData name="Daniel Lagos" userId="e08ab8c445020617" providerId="LiveId" clId="{90D4A433-95B9-4F5E-B3D6-EAA0E7AE3F32}" dt="2022-10-24T04:26:42.886" v="7006" actId="20577"/>
        <pc:sldMkLst>
          <pc:docMk/>
          <pc:sldMk cId="3004269520" sldId="319"/>
        </pc:sldMkLst>
        <pc:spChg chg="mod">
          <ac:chgData name="Daniel Lagos" userId="e08ab8c445020617" providerId="LiveId" clId="{90D4A433-95B9-4F5E-B3D6-EAA0E7AE3F32}" dt="2022-10-24T04:15:16.818" v="5615" actId="20577"/>
          <ac:spMkLst>
            <pc:docMk/>
            <pc:sldMk cId="3004269520" sldId="319"/>
            <ac:spMk id="2" creationId="{FA4A219A-70F0-773A-81B8-08A45FCF39FA}"/>
          </ac:spMkLst>
        </pc:spChg>
        <pc:spChg chg="mod">
          <ac:chgData name="Daniel Lagos" userId="e08ab8c445020617" providerId="LiveId" clId="{90D4A433-95B9-4F5E-B3D6-EAA0E7AE3F32}" dt="2022-10-24T04:26:42.886" v="7006" actId="20577"/>
          <ac:spMkLst>
            <pc:docMk/>
            <pc:sldMk cId="3004269520" sldId="319"/>
            <ac:spMk id="3" creationId="{64C827AE-726E-2566-B465-6E9719C90FAC}"/>
          </ac:spMkLst>
        </pc:spChg>
      </pc:sldChg>
      <pc:sldChg chg="modSp mod">
        <pc:chgData name="Daniel Lagos" userId="e08ab8c445020617" providerId="LiveId" clId="{90D4A433-95B9-4F5E-B3D6-EAA0E7AE3F32}" dt="2022-10-24T04:29:27.445" v="7354" actId="20577"/>
        <pc:sldMkLst>
          <pc:docMk/>
          <pc:sldMk cId="2491391348" sldId="320"/>
        </pc:sldMkLst>
        <pc:spChg chg="mod">
          <ac:chgData name="Daniel Lagos" userId="e08ab8c445020617" providerId="LiveId" clId="{90D4A433-95B9-4F5E-B3D6-EAA0E7AE3F32}" dt="2022-10-24T04:29:27.445" v="7354" actId="20577"/>
          <ac:spMkLst>
            <pc:docMk/>
            <pc:sldMk cId="2491391348" sldId="320"/>
            <ac:spMk id="3" creationId="{64C827AE-726E-2566-B465-6E9719C90FAC}"/>
          </ac:spMkLst>
        </pc:spChg>
      </pc:sldChg>
      <pc:sldChg chg="addSp modSp new del mod setBg">
        <pc:chgData name="Daniel Lagos" userId="e08ab8c445020617" providerId="LiveId" clId="{90D4A433-95B9-4F5E-B3D6-EAA0E7AE3F32}" dt="2022-10-24T03:04:58.760" v="1667" actId="2696"/>
        <pc:sldMkLst>
          <pc:docMk/>
          <pc:sldMk cId="1612815738" sldId="321"/>
        </pc:sldMkLst>
        <pc:spChg chg="mod">
          <ac:chgData name="Daniel Lagos" userId="e08ab8c445020617" providerId="LiveId" clId="{90D4A433-95B9-4F5E-B3D6-EAA0E7AE3F32}" dt="2022-10-24T03:03:36.076" v="1660" actId="26606"/>
          <ac:spMkLst>
            <pc:docMk/>
            <pc:sldMk cId="1612815738" sldId="321"/>
            <ac:spMk id="2" creationId="{044581AD-2A37-CEEB-4C67-18C9A3162B2A}"/>
          </ac:spMkLst>
        </pc:spChg>
        <pc:spChg chg="mod">
          <ac:chgData name="Daniel Lagos" userId="e08ab8c445020617" providerId="LiveId" clId="{90D4A433-95B9-4F5E-B3D6-EAA0E7AE3F32}" dt="2022-10-24T03:03:36.076" v="1660" actId="26606"/>
          <ac:spMkLst>
            <pc:docMk/>
            <pc:sldMk cId="1612815738" sldId="321"/>
            <ac:spMk id="3" creationId="{26A99305-018E-7D03-DBEC-0ECCD0A4565C}"/>
          </ac:spMkLst>
        </pc:spChg>
        <pc:picChg chg="add mod">
          <ac:chgData name="Daniel Lagos" userId="e08ab8c445020617" providerId="LiveId" clId="{90D4A433-95B9-4F5E-B3D6-EAA0E7AE3F32}" dt="2022-10-24T03:03:36.076" v="1660" actId="26606"/>
          <ac:picMkLst>
            <pc:docMk/>
            <pc:sldMk cId="1612815738" sldId="321"/>
            <ac:picMk id="5" creationId="{75EF5CC1-CF08-CA8D-44A5-AF73B7AF92CC}"/>
          </ac:picMkLst>
        </pc:picChg>
      </pc:sldChg>
      <pc:sldChg chg="add del setBg">
        <pc:chgData name="Daniel Lagos" userId="e08ab8c445020617" providerId="LiveId" clId="{90D4A433-95B9-4F5E-B3D6-EAA0E7AE3F32}" dt="2022-10-24T03:06:14.041" v="1679" actId="2696"/>
        <pc:sldMkLst>
          <pc:docMk/>
          <pc:sldMk cId="2302282287" sldId="321"/>
        </pc:sldMkLst>
      </pc:sldChg>
      <pc:sldChg chg="modSp new del mod">
        <pc:chgData name="Daniel Lagos" userId="e08ab8c445020617" providerId="LiveId" clId="{90D4A433-95B9-4F5E-B3D6-EAA0E7AE3F32}" dt="2022-10-24T04:27:10.141" v="7007" actId="47"/>
        <pc:sldMkLst>
          <pc:docMk/>
          <pc:sldMk cId="3199493215" sldId="321"/>
        </pc:sldMkLst>
        <pc:spChg chg="mod">
          <ac:chgData name="Daniel Lagos" userId="e08ab8c445020617" providerId="LiveId" clId="{90D4A433-95B9-4F5E-B3D6-EAA0E7AE3F32}" dt="2022-10-24T04:25:34.884" v="6960"/>
          <ac:spMkLst>
            <pc:docMk/>
            <pc:sldMk cId="3199493215" sldId="321"/>
            <ac:spMk id="2" creationId="{8940AD96-48E2-4148-5DB9-7D2BBB975082}"/>
          </ac:spMkLst>
        </pc:spChg>
        <pc:spChg chg="mod">
          <ac:chgData name="Daniel Lagos" userId="e08ab8c445020617" providerId="LiveId" clId="{90D4A433-95B9-4F5E-B3D6-EAA0E7AE3F32}" dt="2022-10-24T04:25:28.525" v="6959"/>
          <ac:spMkLst>
            <pc:docMk/>
            <pc:sldMk cId="3199493215" sldId="321"/>
            <ac:spMk id="3" creationId="{64753978-C5E1-E876-F0BC-1B2B691B64D9}"/>
          </ac:spMkLst>
        </pc:spChg>
      </pc:sldChg>
    </pc:docChg>
  </pc:docChgLst>
  <pc:docChgLst>
    <pc:chgData name="Daniel Lagos" userId="e08ab8c445020617" providerId="LiveId" clId="{A86D79B3-C284-41A8-B44B-358A997353BD}"/>
    <pc:docChg chg="custSel modSld">
      <pc:chgData name="Daniel Lagos" userId="e08ab8c445020617" providerId="LiveId" clId="{A86D79B3-C284-41A8-B44B-358A997353BD}" dt="2022-10-22T06:47:57.624" v="1" actId="27636"/>
      <pc:docMkLst>
        <pc:docMk/>
      </pc:docMkLst>
      <pc:sldChg chg="modSp mod">
        <pc:chgData name="Daniel Lagos" userId="e08ab8c445020617" providerId="LiveId" clId="{A86D79B3-C284-41A8-B44B-358A997353BD}" dt="2022-10-22T06:47:57.624" v="1" actId="27636"/>
        <pc:sldMkLst>
          <pc:docMk/>
          <pc:sldMk cId="2803136203" sldId="277"/>
        </pc:sldMkLst>
        <pc:spChg chg="mod">
          <ac:chgData name="Daniel Lagos" userId="e08ab8c445020617" providerId="LiveId" clId="{A86D79B3-C284-41A8-B44B-358A997353BD}" dt="2022-10-22T06:47:57.624" v="1" actId="27636"/>
          <ac:spMkLst>
            <pc:docMk/>
            <pc:sldMk cId="2803136203" sldId="277"/>
            <ac:spMk id="3" creationId="{616351BD-4BE1-47AD-8B65-1472A3BE63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10/23/2022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10/23/2022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10/23/2022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10/23/2022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10/23/2022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10/23/2022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anlagos/ANA500-Week-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ealthpolicy.ucla.edu/chis/data/pages/getchisdata.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Association between depression and poverty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8"/>
            <a:ext cx="7197726" cy="1457845"/>
          </a:xfrm>
        </p:spPr>
        <p:txBody>
          <a:bodyPr>
            <a:normAutofit fontScale="92500" lnSpcReduction="10000"/>
          </a:bodyPr>
          <a:lstStyle/>
          <a:p>
            <a:pPr algn="ctr"/>
            <a:r>
              <a:rPr lang="en-US" dirty="0"/>
              <a:t>Daniel lagos</a:t>
            </a:r>
          </a:p>
          <a:p>
            <a:pPr algn="ctr"/>
            <a:r>
              <a:rPr lang="en-US" dirty="0"/>
              <a:t>Ana 500</a:t>
            </a:r>
          </a:p>
          <a:p>
            <a:pPr algn="ctr"/>
            <a:r>
              <a:rPr lang="en-US" dirty="0"/>
              <a:t>October 23, 2022</a:t>
            </a:r>
          </a:p>
          <a:p>
            <a:pPr algn="ctr"/>
            <a:r>
              <a:rPr lang="en-US">
                <a:hlinkClick r:id="rId2"/>
              </a:rPr>
              <a:t>https://github.com/danlagos/ANA500-Week-4</a:t>
            </a:r>
            <a:endParaRPr lang="en-US"/>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92500" lnSpcReduction="10000"/>
          </a:bodyPr>
          <a:lstStyle/>
          <a:p>
            <a:r>
              <a:rPr lang="en-US" dirty="0"/>
              <a:t># Start</a:t>
            </a:r>
          </a:p>
          <a:p>
            <a:r>
              <a:rPr lang="en-US" dirty="0"/>
              <a:t># STEP 1 Acquire data:  from CHIS website</a:t>
            </a:r>
          </a:p>
          <a:p>
            <a:r>
              <a:rPr lang="en-US" dirty="0"/>
              <a:t># Import libraries:  pandas, NumPy, seaborn, matplotlib</a:t>
            </a:r>
          </a:p>
          <a:p>
            <a:r>
              <a:rPr lang="en-US" dirty="0"/>
              <a:t># Read dataset: import data.  Must read in SAS XPT file into Python</a:t>
            </a:r>
          </a:p>
          <a:p>
            <a:r>
              <a:rPr lang="en-US" dirty="0"/>
              <a:t>#STEP 2:  Prepare – conduct analysis of codebook – identify appropriate variables, and determine structure</a:t>
            </a:r>
          </a:p>
          <a:p>
            <a:r>
              <a:rPr lang="en-US" dirty="0"/>
              <a:t> # read data:  data.head(), data.info()</a:t>
            </a:r>
          </a:p>
          <a:p>
            <a:r>
              <a:rPr lang="en-US" dirty="0"/>
              <a:t># Format data:  create new data set with appropriate variables– </a:t>
            </a:r>
          </a:p>
          <a:p>
            <a:pPr lvl="1"/>
            <a:r>
              <a:rPr lang="en-US" dirty="0"/>
              <a:t>SMOKING, AB1 (GEN_HEALTH), POVLL (POVERTY), AJ32 (DEPRESSION)</a:t>
            </a:r>
          </a:p>
          <a:p>
            <a:pPr lvl="1"/>
            <a:r>
              <a:rPr lang="en-US" dirty="0" err="1"/>
              <a:t>Esnure</a:t>
            </a:r>
            <a:r>
              <a:rPr lang="en-US" dirty="0"/>
              <a:t> DEPRESSION is binary.  </a:t>
            </a:r>
          </a:p>
          <a:p>
            <a:pPr lvl="1"/>
            <a:r>
              <a:rPr lang="en-US" dirty="0"/>
              <a:t>Coding:  1 = Depressed, 2 = not-depressed</a:t>
            </a:r>
          </a:p>
          <a:p>
            <a:pPr marL="0" indent="0" algn="ctr">
              <a:buNone/>
            </a:pPr>
            <a:endParaRPr lang="en-US" dirty="0"/>
          </a:p>
        </p:txBody>
      </p:sp>
    </p:spTree>
    <p:extLst>
      <p:ext uri="{BB962C8B-B14F-4D97-AF65-F5344CB8AC3E}">
        <p14:creationId xmlns:p14="http://schemas.microsoft.com/office/powerpoint/2010/main" val="113158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a:bodyPr>
          <a:lstStyle/>
          <a:p>
            <a:r>
              <a:rPr lang="en-US" dirty="0"/>
              <a:t># Remove inappropriate values – AJ32(Variable for depression) contains  value of -2  (means proxy skipped).  Not applicable, remove.  </a:t>
            </a:r>
          </a:p>
          <a:p>
            <a:r>
              <a:rPr lang="en-US" dirty="0"/>
              <a:t># Visualization:  make histograms, scatter plots and bar charts, use as appropriate.</a:t>
            </a:r>
          </a:p>
          <a:p>
            <a:r>
              <a:rPr lang="en-US" dirty="0"/>
              <a:t># STEP 3:  Analyze </a:t>
            </a:r>
          </a:p>
          <a:p>
            <a:r>
              <a:rPr lang="en-US" dirty="0"/>
              <a:t># Create two new data sets, one that contains Var DEPRESSION (Y data frame), the other that contains POVERTY, GEN_HEALTH, SMOKING (X data frame)</a:t>
            </a:r>
          </a:p>
          <a:p>
            <a:r>
              <a:rPr lang="en-US" dirty="0"/>
              <a:t># Further separate into testing and training data frames (</a:t>
            </a:r>
            <a:r>
              <a:rPr lang="en-US" dirty="0" err="1"/>
              <a:t>Y_train</a:t>
            </a:r>
            <a:r>
              <a:rPr lang="en-US" dirty="0"/>
              <a:t>, </a:t>
            </a:r>
            <a:r>
              <a:rPr lang="en-US" dirty="0" err="1"/>
              <a:t>Y_test</a:t>
            </a:r>
            <a:r>
              <a:rPr lang="en-US" dirty="0"/>
              <a:t>, </a:t>
            </a:r>
            <a:r>
              <a:rPr lang="en-US" dirty="0" err="1"/>
              <a:t>X_train</a:t>
            </a:r>
            <a:r>
              <a:rPr lang="en-US" dirty="0"/>
              <a:t>, </a:t>
            </a:r>
            <a:r>
              <a:rPr lang="en-US" dirty="0" err="1"/>
              <a:t>X_test</a:t>
            </a:r>
            <a:r>
              <a:rPr lang="en-US" dirty="0"/>
              <a:t>)</a:t>
            </a:r>
          </a:p>
          <a:p>
            <a:endParaRPr lang="en-US" dirty="0"/>
          </a:p>
        </p:txBody>
      </p:sp>
    </p:spTree>
    <p:extLst>
      <p:ext uri="{BB962C8B-B14F-4D97-AF65-F5344CB8AC3E}">
        <p14:creationId xmlns:p14="http://schemas.microsoft.com/office/powerpoint/2010/main" val="32698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85000" lnSpcReduction="10000"/>
          </a:bodyPr>
          <a:lstStyle/>
          <a:p>
            <a:r>
              <a:rPr lang="en-US" dirty="0"/>
              <a:t>Train classifier</a:t>
            </a:r>
          </a:p>
          <a:p>
            <a:pPr lvl="1"/>
            <a:r>
              <a:rPr lang="en-US" dirty="0"/>
              <a:t>Max leaf node = 10</a:t>
            </a:r>
          </a:p>
          <a:p>
            <a:pPr lvl="1"/>
            <a:r>
              <a:rPr lang="en-US" dirty="0"/>
              <a:t>Max depth = 5</a:t>
            </a:r>
          </a:p>
          <a:p>
            <a:pPr lvl="1"/>
            <a:r>
              <a:rPr lang="en-US" dirty="0"/>
              <a:t>Criterion = entropy, classifiers based on entropy are better with nonbinary categorical variables as compared to </a:t>
            </a:r>
            <a:r>
              <a:rPr lang="en-US" dirty="0" err="1"/>
              <a:t>gini</a:t>
            </a:r>
            <a:r>
              <a:rPr lang="en-US" dirty="0"/>
              <a:t> index.</a:t>
            </a:r>
          </a:p>
          <a:p>
            <a:r>
              <a:rPr lang="en-US" dirty="0"/>
              <a:t>Predict on test data</a:t>
            </a:r>
          </a:p>
          <a:p>
            <a:r>
              <a:rPr lang="en-US" dirty="0"/>
              <a:t>Assess</a:t>
            </a:r>
          </a:p>
          <a:p>
            <a:pPr lvl="1"/>
            <a:r>
              <a:rPr lang="en-US" dirty="0">
                <a:solidFill>
                  <a:schemeClr val="tx1"/>
                </a:solidFill>
              </a:rPr>
              <a:t>Accuracy score</a:t>
            </a:r>
          </a:p>
          <a:p>
            <a:pPr lvl="1"/>
            <a:r>
              <a:rPr lang="en-US" dirty="0">
                <a:solidFill>
                  <a:schemeClr val="tx1"/>
                </a:solidFill>
              </a:rPr>
              <a:t>Precision score</a:t>
            </a:r>
          </a:p>
          <a:p>
            <a:pPr lvl="1"/>
            <a:r>
              <a:rPr lang="en-US" dirty="0">
                <a:solidFill>
                  <a:schemeClr val="tx1"/>
                </a:solidFill>
              </a:rPr>
              <a:t>Recall Score</a:t>
            </a:r>
          </a:p>
          <a:p>
            <a:pPr lvl="1"/>
            <a:r>
              <a:rPr lang="en-US" dirty="0"/>
              <a:t>Plot of decision tree</a:t>
            </a:r>
          </a:p>
          <a:p>
            <a:pPr lvl="1"/>
            <a:r>
              <a:rPr lang="en-US" dirty="0">
                <a:solidFill>
                  <a:schemeClr val="tx1"/>
                </a:solidFill>
              </a:rPr>
              <a:t>Plot of feature importance’s – to determine how algorithm weights the importance of each variable.</a:t>
            </a:r>
          </a:p>
          <a:p>
            <a:pPr lvl="1"/>
            <a:endParaRPr lang="en-US" u="sng" dirty="0">
              <a:solidFill>
                <a:schemeClr val="tx1"/>
              </a:solidFill>
            </a:endParaRPr>
          </a:p>
          <a:p>
            <a:pPr lvl="1"/>
            <a:endParaRPr lang="en-US" dirty="0"/>
          </a:p>
          <a:p>
            <a:endParaRPr lang="en-US" dirty="0"/>
          </a:p>
        </p:txBody>
      </p:sp>
    </p:spTree>
    <p:extLst>
      <p:ext uri="{BB962C8B-B14F-4D97-AF65-F5344CB8AC3E}">
        <p14:creationId xmlns:p14="http://schemas.microsoft.com/office/powerpoint/2010/main" val="231198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C0A-5F02-596C-95C9-B6B0E973DB2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8DFCCB1E-0D57-4730-DE6F-BC1B8EFE9C30}"/>
              </a:ext>
            </a:extLst>
          </p:cNvPr>
          <p:cNvSpPr>
            <a:spLocks noGrp="1"/>
          </p:cNvSpPr>
          <p:nvPr>
            <p:ph idx="1"/>
          </p:nvPr>
        </p:nvSpPr>
        <p:spPr/>
        <p:txBody>
          <a:bodyPr/>
          <a:lstStyle/>
          <a:p>
            <a:r>
              <a:rPr lang="en-US" dirty="0"/>
              <a:t>Data set was acquired via CHIS website (</a:t>
            </a:r>
            <a:r>
              <a:rPr lang="en-US" dirty="0">
                <a:hlinkClick r:id="rId2"/>
              </a:rPr>
              <a:t>https://healthpolicy.ucla.edu/chis/data/pages/getchisdata.aspx</a:t>
            </a:r>
            <a:r>
              <a:rPr lang="en-US" dirty="0"/>
              <a:t>).  This is a well respected and well cited survey repository that conducts surveys to delve into California's public health issues.  </a:t>
            </a:r>
          </a:p>
          <a:p>
            <a:r>
              <a:rPr lang="en-US" dirty="0"/>
              <a:t>CHIS website proved extensive codebook to assist in analysis and will be relied upon for the data preparation of this project.</a:t>
            </a:r>
          </a:p>
        </p:txBody>
      </p:sp>
    </p:spTree>
    <p:extLst>
      <p:ext uri="{BB962C8B-B14F-4D97-AF65-F5344CB8AC3E}">
        <p14:creationId xmlns:p14="http://schemas.microsoft.com/office/powerpoint/2010/main" val="382679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3543-FDD1-B7BE-7172-42D531060482}"/>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6FD22DC7-2C7B-BE9A-E868-0864D298F8C8}"/>
              </a:ext>
            </a:extLst>
          </p:cNvPr>
          <p:cNvSpPr>
            <a:spLocks noGrp="1"/>
          </p:cNvSpPr>
          <p:nvPr>
            <p:ph idx="1"/>
          </p:nvPr>
        </p:nvSpPr>
        <p:spPr/>
        <p:txBody>
          <a:bodyPr/>
          <a:lstStyle/>
          <a:p>
            <a:r>
              <a:rPr lang="en-US" dirty="0"/>
              <a:t>Codebook identifies AJ32, variable for depression with value of -2, meaning proxy missing.  </a:t>
            </a:r>
          </a:p>
          <a:p>
            <a:r>
              <a:rPr lang="en-US" dirty="0"/>
              <a:t>All other variables are categorical numeric</a:t>
            </a:r>
          </a:p>
        </p:txBody>
      </p:sp>
    </p:spTree>
    <p:extLst>
      <p:ext uri="{BB962C8B-B14F-4D97-AF65-F5344CB8AC3E}">
        <p14:creationId xmlns:p14="http://schemas.microsoft.com/office/powerpoint/2010/main" val="140404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C03-9C2A-2F19-63AC-ED091D3B3837}"/>
              </a:ext>
            </a:extLst>
          </p:cNvPr>
          <p:cNvSpPr>
            <a:spLocks noGrp="1"/>
          </p:cNvSpPr>
          <p:nvPr>
            <p:ph type="title"/>
          </p:nvPr>
        </p:nvSpPr>
        <p:spPr/>
        <p:txBody>
          <a:bodyPr/>
          <a:lstStyle/>
          <a:p>
            <a:r>
              <a:rPr lang="en-US" dirty="0"/>
              <a:t>prepare</a:t>
            </a:r>
          </a:p>
        </p:txBody>
      </p:sp>
      <p:pic>
        <p:nvPicPr>
          <p:cNvPr id="5" name="Content Placeholder 4">
            <a:extLst>
              <a:ext uri="{FF2B5EF4-FFF2-40B4-BE49-F238E27FC236}">
                <a16:creationId xmlns:a16="http://schemas.microsoft.com/office/drawing/2014/main" id="{D64F4FE3-3D0B-2CD0-615C-74E8666A4BAE}"/>
              </a:ext>
            </a:extLst>
          </p:cNvPr>
          <p:cNvPicPr>
            <a:picLocks noGrp="1" noChangeAspect="1"/>
          </p:cNvPicPr>
          <p:nvPr>
            <p:ph idx="1"/>
          </p:nvPr>
        </p:nvPicPr>
        <p:blipFill>
          <a:blip r:embed="rId2"/>
          <a:stretch>
            <a:fillRect/>
          </a:stretch>
        </p:blipFill>
        <p:spPr>
          <a:xfrm>
            <a:off x="685800" y="2699941"/>
            <a:ext cx="10131425" cy="2532856"/>
          </a:xfrm>
        </p:spPr>
      </p:pic>
    </p:spTree>
    <p:extLst>
      <p:ext uri="{BB962C8B-B14F-4D97-AF65-F5344CB8AC3E}">
        <p14:creationId xmlns:p14="http://schemas.microsoft.com/office/powerpoint/2010/main" val="39260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AB6D-0079-38DB-8726-27628DF686B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118B21A-4EF1-9F92-CA87-F4476F33D8E3}"/>
              </a:ext>
            </a:extLst>
          </p:cNvPr>
          <p:cNvSpPr>
            <a:spLocks noGrp="1"/>
          </p:cNvSpPr>
          <p:nvPr>
            <p:ph idx="1"/>
          </p:nvPr>
        </p:nvSpPr>
        <p:spPr/>
        <p:txBody>
          <a:bodyPr anchor="t"/>
          <a:lstStyle/>
          <a:p>
            <a:r>
              <a:rPr lang="en-US" dirty="0"/>
              <a:t>Confirming that no other variables contain unusable values.  AJ32 with values of -2</a:t>
            </a:r>
          </a:p>
          <a:p>
            <a:endParaRPr lang="en-US" dirty="0"/>
          </a:p>
        </p:txBody>
      </p:sp>
      <p:pic>
        <p:nvPicPr>
          <p:cNvPr id="7" name="Picture 6">
            <a:extLst>
              <a:ext uri="{FF2B5EF4-FFF2-40B4-BE49-F238E27FC236}">
                <a16:creationId xmlns:a16="http://schemas.microsoft.com/office/drawing/2014/main" id="{E7F3C466-E5FE-3B6E-827A-100F62CAF440}"/>
              </a:ext>
            </a:extLst>
          </p:cNvPr>
          <p:cNvPicPr>
            <a:picLocks noChangeAspect="1"/>
          </p:cNvPicPr>
          <p:nvPr/>
        </p:nvPicPr>
        <p:blipFill>
          <a:blip r:embed="rId2"/>
          <a:stretch>
            <a:fillRect/>
          </a:stretch>
        </p:blipFill>
        <p:spPr>
          <a:xfrm>
            <a:off x="5751513" y="2647786"/>
            <a:ext cx="5412954" cy="2514600"/>
          </a:xfrm>
          <a:prstGeom prst="rect">
            <a:avLst/>
          </a:prstGeom>
        </p:spPr>
      </p:pic>
      <p:pic>
        <p:nvPicPr>
          <p:cNvPr id="9" name="Picture 8">
            <a:extLst>
              <a:ext uri="{FF2B5EF4-FFF2-40B4-BE49-F238E27FC236}">
                <a16:creationId xmlns:a16="http://schemas.microsoft.com/office/drawing/2014/main" id="{AEAA5905-1426-2F93-ACAF-5AB1D6E9DD05}"/>
              </a:ext>
            </a:extLst>
          </p:cNvPr>
          <p:cNvPicPr>
            <a:picLocks noChangeAspect="1"/>
          </p:cNvPicPr>
          <p:nvPr/>
        </p:nvPicPr>
        <p:blipFill>
          <a:blip r:embed="rId3"/>
          <a:stretch>
            <a:fillRect/>
          </a:stretch>
        </p:blipFill>
        <p:spPr>
          <a:xfrm>
            <a:off x="685801" y="2647786"/>
            <a:ext cx="4449663" cy="2514600"/>
          </a:xfrm>
          <a:prstGeom prst="rect">
            <a:avLst/>
          </a:prstGeom>
        </p:spPr>
      </p:pic>
    </p:spTree>
    <p:extLst>
      <p:ext uri="{BB962C8B-B14F-4D97-AF65-F5344CB8AC3E}">
        <p14:creationId xmlns:p14="http://schemas.microsoft.com/office/powerpoint/2010/main" val="21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489-7882-18D4-C852-495DC0F1FDDC}"/>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D38810D4-A2E6-2682-A93B-2713A1A20295}"/>
              </a:ext>
            </a:extLst>
          </p:cNvPr>
          <p:cNvSpPr>
            <a:spLocks noGrp="1"/>
          </p:cNvSpPr>
          <p:nvPr>
            <p:ph idx="1"/>
          </p:nvPr>
        </p:nvSpPr>
        <p:spPr/>
        <p:txBody>
          <a:bodyPr anchor="t"/>
          <a:lstStyle/>
          <a:p>
            <a:r>
              <a:rPr lang="en-US" dirty="0"/>
              <a:t>Confirming that no other variables contain unusable values</a:t>
            </a:r>
          </a:p>
          <a:p>
            <a:endParaRPr lang="en-US" dirty="0"/>
          </a:p>
        </p:txBody>
      </p:sp>
      <p:pic>
        <p:nvPicPr>
          <p:cNvPr id="7" name="Picture 6">
            <a:extLst>
              <a:ext uri="{FF2B5EF4-FFF2-40B4-BE49-F238E27FC236}">
                <a16:creationId xmlns:a16="http://schemas.microsoft.com/office/drawing/2014/main" id="{559707A7-E916-2578-A75C-1C5ABDC62A5F}"/>
              </a:ext>
            </a:extLst>
          </p:cNvPr>
          <p:cNvPicPr>
            <a:picLocks noChangeAspect="1"/>
          </p:cNvPicPr>
          <p:nvPr/>
        </p:nvPicPr>
        <p:blipFill>
          <a:blip r:embed="rId2"/>
          <a:stretch>
            <a:fillRect/>
          </a:stretch>
        </p:blipFill>
        <p:spPr>
          <a:xfrm>
            <a:off x="685801" y="2841895"/>
            <a:ext cx="4676775" cy="2419350"/>
          </a:xfrm>
          <a:prstGeom prst="rect">
            <a:avLst/>
          </a:prstGeom>
        </p:spPr>
      </p:pic>
      <p:pic>
        <p:nvPicPr>
          <p:cNvPr id="9" name="Picture 8">
            <a:extLst>
              <a:ext uri="{FF2B5EF4-FFF2-40B4-BE49-F238E27FC236}">
                <a16:creationId xmlns:a16="http://schemas.microsoft.com/office/drawing/2014/main" id="{16F7E872-8F3F-45B8-A4C1-45D141743408}"/>
              </a:ext>
            </a:extLst>
          </p:cNvPr>
          <p:cNvPicPr>
            <a:picLocks noChangeAspect="1"/>
          </p:cNvPicPr>
          <p:nvPr/>
        </p:nvPicPr>
        <p:blipFill>
          <a:blip r:embed="rId3"/>
          <a:stretch>
            <a:fillRect/>
          </a:stretch>
        </p:blipFill>
        <p:spPr>
          <a:xfrm>
            <a:off x="5583675" y="2837132"/>
            <a:ext cx="6439711" cy="2428875"/>
          </a:xfrm>
          <a:prstGeom prst="rect">
            <a:avLst/>
          </a:prstGeom>
        </p:spPr>
      </p:pic>
    </p:spTree>
    <p:extLst>
      <p:ext uri="{BB962C8B-B14F-4D97-AF65-F5344CB8AC3E}">
        <p14:creationId xmlns:p14="http://schemas.microsoft.com/office/powerpoint/2010/main" val="400441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88D-6437-9AAF-FF3A-76E39B375741}"/>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C7DA17E5-38CB-B739-6B2E-45301908867F}"/>
              </a:ext>
            </a:extLst>
          </p:cNvPr>
          <p:cNvSpPr>
            <a:spLocks noGrp="1"/>
          </p:cNvSpPr>
          <p:nvPr>
            <p:ph idx="1"/>
          </p:nvPr>
        </p:nvSpPr>
        <p:spPr/>
        <p:txBody>
          <a:bodyPr anchor="t"/>
          <a:lstStyle/>
          <a:p>
            <a:r>
              <a:rPr lang="en-US" dirty="0"/>
              <a:t>Confirming lack of missing values</a:t>
            </a:r>
          </a:p>
          <a:p>
            <a:endParaRPr lang="en-US" dirty="0"/>
          </a:p>
        </p:txBody>
      </p:sp>
      <p:pic>
        <p:nvPicPr>
          <p:cNvPr id="5" name="Picture 4">
            <a:extLst>
              <a:ext uri="{FF2B5EF4-FFF2-40B4-BE49-F238E27FC236}">
                <a16:creationId xmlns:a16="http://schemas.microsoft.com/office/drawing/2014/main" id="{68B947B7-7A1A-44BD-BE1E-2E413535FC67}"/>
              </a:ext>
            </a:extLst>
          </p:cNvPr>
          <p:cNvPicPr>
            <a:picLocks noChangeAspect="1"/>
          </p:cNvPicPr>
          <p:nvPr/>
        </p:nvPicPr>
        <p:blipFill>
          <a:blip r:embed="rId2"/>
          <a:stretch>
            <a:fillRect/>
          </a:stretch>
        </p:blipFill>
        <p:spPr>
          <a:xfrm>
            <a:off x="3761057" y="2755125"/>
            <a:ext cx="5000625" cy="2809875"/>
          </a:xfrm>
          <a:prstGeom prst="rect">
            <a:avLst/>
          </a:prstGeom>
        </p:spPr>
      </p:pic>
    </p:spTree>
    <p:extLst>
      <p:ext uri="{BB962C8B-B14F-4D97-AF65-F5344CB8AC3E}">
        <p14:creationId xmlns:p14="http://schemas.microsoft.com/office/powerpoint/2010/main" val="50837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A08C-12F1-EAA5-7E6B-B1F9C28E062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FF53A181-1C62-D484-8EAA-0BA5B4D0FA98}"/>
              </a:ext>
            </a:extLst>
          </p:cNvPr>
          <p:cNvSpPr>
            <a:spLocks noGrp="1"/>
          </p:cNvSpPr>
          <p:nvPr>
            <p:ph idx="1"/>
          </p:nvPr>
        </p:nvSpPr>
        <p:spPr/>
        <p:txBody>
          <a:bodyPr anchor="t"/>
          <a:lstStyle/>
          <a:p>
            <a:r>
              <a:rPr lang="en-US" dirty="0"/>
              <a:t>Clean data</a:t>
            </a:r>
          </a:p>
        </p:txBody>
      </p:sp>
      <p:pic>
        <p:nvPicPr>
          <p:cNvPr id="5" name="Picture 4">
            <a:extLst>
              <a:ext uri="{FF2B5EF4-FFF2-40B4-BE49-F238E27FC236}">
                <a16:creationId xmlns:a16="http://schemas.microsoft.com/office/drawing/2014/main" id="{88ADCF19-EBB8-A9D1-B2C3-DD5B2D12F054}"/>
              </a:ext>
            </a:extLst>
          </p:cNvPr>
          <p:cNvPicPr>
            <a:picLocks noChangeAspect="1"/>
          </p:cNvPicPr>
          <p:nvPr/>
        </p:nvPicPr>
        <p:blipFill>
          <a:blip r:embed="rId2"/>
          <a:stretch>
            <a:fillRect/>
          </a:stretch>
        </p:blipFill>
        <p:spPr>
          <a:xfrm>
            <a:off x="2489448" y="2065867"/>
            <a:ext cx="7430218" cy="4097878"/>
          </a:xfrm>
          <a:prstGeom prst="rect">
            <a:avLst/>
          </a:prstGeom>
        </p:spPr>
      </p:pic>
    </p:spTree>
    <p:extLst>
      <p:ext uri="{BB962C8B-B14F-4D97-AF65-F5344CB8AC3E}">
        <p14:creationId xmlns:p14="http://schemas.microsoft.com/office/powerpoint/2010/main" val="11879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820008"/>
            <a:ext cx="10761783" cy="4730261"/>
          </a:xfrm>
        </p:spPr>
        <p:txBody>
          <a:bodyPr anchor="ctr">
            <a:normAutofit/>
          </a:bodyPr>
          <a:lstStyle/>
          <a:p>
            <a:r>
              <a:rPr lang="en-US" dirty="0"/>
              <a:t>Background:  Using California Health Interview Survey (CHIS) 2020 to search for an quantify the association between depression and poverty levels after controlling for general health, and current smoking habits in adults in the state of California.</a:t>
            </a:r>
          </a:p>
          <a:p>
            <a:r>
              <a:rPr lang="en-US" dirty="0"/>
              <a:t>Objective</a:t>
            </a:r>
          </a:p>
          <a:p>
            <a:pPr lvl="1"/>
            <a:r>
              <a:rPr lang="en-US" dirty="0"/>
              <a:t>How does poverty levels affect depression in adults?</a:t>
            </a:r>
          </a:p>
          <a:p>
            <a:pPr lvl="1"/>
            <a:r>
              <a:rPr lang="en-US" dirty="0"/>
              <a:t>What are the effects of general health and smoking habits, and do they interact with poverty levels?</a:t>
            </a:r>
          </a:p>
          <a:p>
            <a:pPr lvl="1"/>
            <a:r>
              <a:rPr lang="en-US" dirty="0"/>
              <a:t>Cam a machine learning model predict depression based on poverty levels after accounting for general health, and smoking habits?</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2247-5641-33B8-E8F7-D3E377FAF38F}"/>
              </a:ext>
            </a:extLst>
          </p:cNvPr>
          <p:cNvSpPr>
            <a:spLocks noGrp="1"/>
          </p:cNvSpPr>
          <p:nvPr>
            <p:ph type="title"/>
          </p:nvPr>
        </p:nvSpPr>
        <p:spPr>
          <a:xfrm>
            <a:off x="825909" y="808055"/>
            <a:ext cx="3979205" cy="1453363"/>
          </a:xfrm>
        </p:spPr>
        <p:txBody>
          <a:bodyPr>
            <a:normAutofit/>
          </a:bodyPr>
          <a:lstStyle/>
          <a:p>
            <a:r>
              <a:rPr lang="en-US" dirty="0"/>
              <a:t>prepare</a:t>
            </a:r>
          </a:p>
        </p:txBody>
      </p:sp>
      <p:sp>
        <p:nvSpPr>
          <p:cNvPr id="3" name="Content Placeholder 2">
            <a:extLst>
              <a:ext uri="{FF2B5EF4-FFF2-40B4-BE49-F238E27FC236}">
                <a16:creationId xmlns:a16="http://schemas.microsoft.com/office/drawing/2014/main" id="{54150C9F-49BE-04F3-BC18-86672F43659D}"/>
              </a:ext>
            </a:extLst>
          </p:cNvPr>
          <p:cNvSpPr>
            <a:spLocks noGrp="1"/>
          </p:cNvSpPr>
          <p:nvPr>
            <p:ph idx="1"/>
          </p:nvPr>
        </p:nvSpPr>
        <p:spPr>
          <a:xfrm>
            <a:off x="802178" y="2261420"/>
            <a:ext cx="4002936" cy="3637935"/>
          </a:xfrm>
        </p:spPr>
        <p:txBody>
          <a:bodyPr>
            <a:normAutofit/>
          </a:bodyPr>
          <a:lstStyle/>
          <a:p>
            <a:r>
              <a:rPr lang="en-US" dirty="0"/>
              <a:t>Original Data set:  Confirming data set is clean:  all values over 0, n= 21,944, devoid of variables not in use. </a:t>
            </a:r>
          </a:p>
          <a:p>
            <a:endParaRPr lang="en-US" dirty="0"/>
          </a:p>
        </p:txBody>
      </p:sp>
      <p:pic>
        <p:nvPicPr>
          <p:cNvPr id="5" name="Picture 4">
            <a:extLst>
              <a:ext uri="{FF2B5EF4-FFF2-40B4-BE49-F238E27FC236}">
                <a16:creationId xmlns:a16="http://schemas.microsoft.com/office/drawing/2014/main" id="{ACAFC115-055C-50FA-DB08-40667D5C97EB}"/>
              </a:ext>
            </a:extLst>
          </p:cNvPr>
          <p:cNvPicPr>
            <a:picLocks noChangeAspect="1"/>
          </p:cNvPicPr>
          <p:nvPr/>
        </p:nvPicPr>
        <p:blipFill>
          <a:blip r:embed="rId3"/>
          <a:stretch>
            <a:fillRect/>
          </a:stretch>
        </p:blipFill>
        <p:spPr>
          <a:xfrm>
            <a:off x="5289752" y="1606286"/>
            <a:ext cx="6095593" cy="348319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055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3EE1-5CF4-2CB5-916B-82891767859B}"/>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76696A8-4E90-C1B3-52C5-4EF22167FD01}"/>
              </a:ext>
            </a:extLst>
          </p:cNvPr>
          <p:cNvSpPr>
            <a:spLocks noGrp="1"/>
          </p:cNvSpPr>
          <p:nvPr>
            <p:ph idx="1"/>
          </p:nvPr>
        </p:nvSpPr>
        <p:spPr/>
        <p:txBody>
          <a:bodyPr anchor="t"/>
          <a:lstStyle/>
          <a:p>
            <a:r>
              <a:rPr lang="en-US" dirty="0"/>
              <a:t>After conducting data.hist(), data.scatter() and data.plot.box() it has been determined that scatter plots are inappropriate:  example of output of scatter plot for smoking vs depression levels, below.  All other scatter plots provide similar results, and not insightful, therefore not used.  </a:t>
            </a:r>
          </a:p>
        </p:txBody>
      </p:sp>
      <p:pic>
        <p:nvPicPr>
          <p:cNvPr id="5" name="Picture 4">
            <a:extLst>
              <a:ext uri="{FF2B5EF4-FFF2-40B4-BE49-F238E27FC236}">
                <a16:creationId xmlns:a16="http://schemas.microsoft.com/office/drawing/2014/main" id="{93388E0D-A7D7-BB97-BED6-2F95C96031C9}"/>
              </a:ext>
            </a:extLst>
          </p:cNvPr>
          <p:cNvPicPr>
            <a:picLocks noChangeAspect="1"/>
          </p:cNvPicPr>
          <p:nvPr/>
        </p:nvPicPr>
        <p:blipFill>
          <a:blip r:embed="rId2"/>
          <a:stretch>
            <a:fillRect/>
          </a:stretch>
        </p:blipFill>
        <p:spPr>
          <a:xfrm>
            <a:off x="3552825" y="3145848"/>
            <a:ext cx="4910239" cy="3218934"/>
          </a:xfrm>
          <a:prstGeom prst="rect">
            <a:avLst/>
          </a:prstGeom>
        </p:spPr>
      </p:pic>
    </p:spTree>
    <p:extLst>
      <p:ext uri="{BB962C8B-B14F-4D97-AF65-F5344CB8AC3E}">
        <p14:creationId xmlns:p14="http://schemas.microsoft.com/office/powerpoint/2010/main" val="57751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FC9-788F-98D4-622F-50EFB3BAD3C0}"/>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1037" name="Rectangle 1030">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5A989-5402-BC96-C2B7-D8D33791FA38}"/>
              </a:ext>
            </a:extLst>
          </p:cNvPr>
          <p:cNvSpPr>
            <a:spLocks noGrp="1"/>
          </p:cNvSpPr>
          <p:nvPr>
            <p:ph idx="1"/>
          </p:nvPr>
        </p:nvSpPr>
        <p:spPr>
          <a:xfrm>
            <a:off x="1361187" y="2142067"/>
            <a:ext cx="4099947" cy="3649133"/>
          </a:xfrm>
        </p:spPr>
        <p:txBody>
          <a:bodyPr>
            <a:normAutofit/>
          </a:bodyPr>
          <a:lstStyle/>
          <a:p>
            <a:r>
              <a:rPr lang="en-US" dirty="0"/>
              <a:t>Histogram of dependent variable DEPRESSION.  Majority of observation “not-depressed” compared to “depressed”.</a:t>
            </a:r>
          </a:p>
          <a:p>
            <a:r>
              <a:rPr lang="en-US" dirty="0"/>
              <a:t>AJ32 question:  Feeling depressed in the past 30 days?  </a:t>
            </a:r>
          </a:p>
          <a:p>
            <a:r>
              <a:rPr lang="en-US" dirty="0"/>
              <a:t>Changed label of AJ32 to DEPRESSION.</a:t>
            </a:r>
          </a:p>
          <a:p>
            <a:r>
              <a:rPr lang="en-US" dirty="0"/>
              <a:t>Coding:</a:t>
            </a:r>
          </a:p>
          <a:p>
            <a:pPr lvl="1"/>
            <a:r>
              <a:rPr lang="en-US" dirty="0"/>
              <a:t>0 = Depressed</a:t>
            </a:r>
          </a:p>
          <a:p>
            <a:pPr lvl="1"/>
            <a:r>
              <a:rPr lang="en-US" dirty="0"/>
              <a:t>1 = Not-Depressed</a:t>
            </a:r>
          </a:p>
        </p:txBody>
      </p:sp>
      <p:sp>
        <p:nvSpPr>
          <p:cNvPr id="1038"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4EFF6D2-7E3E-C12C-C241-5096ACCB24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2764" y="3504276"/>
            <a:ext cx="4024793" cy="2636590"/>
          </a:xfrm>
          <a:prstGeom prst="roundRect">
            <a:avLst>
              <a:gd name="adj" fmla="val 4207"/>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2E62D81-396B-18F0-1716-845F08951ABA}"/>
              </a:ext>
            </a:extLst>
          </p:cNvPr>
          <p:cNvPicPr>
            <a:picLocks noChangeAspect="1"/>
          </p:cNvPicPr>
          <p:nvPr/>
        </p:nvPicPr>
        <p:blipFill>
          <a:blip r:embed="rId4"/>
          <a:stretch>
            <a:fillRect/>
          </a:stretch>
        </p:blipFill>
        <p:spPr>
          <a:xfrm>
            <a:off x="6398259" y="815411"/>
            <a:ext cx="4793801"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266638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AD1F-5F76-6DD7-E777-C4C3B2E42C24}"/>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17974D4-B364-9B6E-3118-0C3AEBE1DD7D}"/>
              </a:ext>
            </a:extLst>
          </p:cNvPr>
          <p:cNvSpPr>
            <a:spLocks noGrp="1"/>
          </p:cNvSpPr>
          <p:nvPr>
            <p:ph idx="1"/>
          </p:nvPr>
        </p:nvSpPr>
        <p:spPr/>
        <p:txBody>
          <a:bodyPr/>
          <a:lstStyle/>
          <a:p>
            <a:r>
              <a:rPr lang="en-US" u="sng" dirty="0"/>
              <a:t>Observations - DEPRESSION</a:t>
            </a:r>
            <a:r>
              <a:rPr lang="en-US" dirty="0"/>
              <a:t>:  Very difficult to determine much from the box plot.    This may be because in the histogram it appears as if there are relatively few people that are depressed compared to those that are not depressed.  </a:t>
            </a:r>
          </a:p>
          <a:p>
            <a:r>
              <a:rPr lang="en-US" dirty="0"/>
              <a:t>Histogram shows left skew, meaning the distribution is not normal.  Need to keep this in mind if using an algorithm that assumes normal data.</a:t>
            </a:r>
          </a:p>
        </p:txBody>
      </p:sp>
    </p:spTree>
    <p:extLst>
      <p:ext uri="{BB962C8B-B14F-4D97-AF65-F5344CB8AC3E}">
        <p14:creationId xmlns:p14="http://schemas.microsoft.com/office/powerpoint/2010/main" val="91117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F4E-E8B1-9096-8674-FD4FE0A9A5C9}"/>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34"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B5371-0AD5-B9BB-511A-48DDF3A6A25C}"/>
              </a:ext>
            </a:extLst>
          </p:cNvPr>
          <p:cNvSpPr>
            <a:spLocks noGrp="1"/>
          </p:cNvSpPr>
          <p:nvPr>
            <p:ph idx="1"/>
          </p:nvPr>
        </p:nvSpPr>
        <p:spPr>
          <a:xfrm>
            <a:off x="1361187" y="2142067"/>
            <a:ext cx="4099947" cy="3649133"/>
          </a:xfrm>
        </p:spPr>
        <p:txBody>
          <a:bodyPr>
            <a:normAutofit/>
          </a:bodyPr>
          <a:lstStyle/>
          <a:p>
            <a:r>
              <a:rPr lang="en-US" dirty="0"/>
              <a:t>Histogram &amp; Boxplot of POVERTY,.  Left Skew.</a:t>
            </a:r>
          </a:p>
          <a:p>
            <a:r>
              <a:rPr lang="en-US" dirty="0"/>
              <a:t>Federal Poverty level (FPL)</a:t>
            </a:r>
          </a:p>
          <a:p>
            <a:r>
              <a:rPr lang="en-US" dirty="0"/>
              <a:t>Coding</a:t>
            </a:r>
          </a:p>
          <a:p>
            <a:pPr lvl="1"/>
            <a:r>
              <a:rPr lang="en-US" dirty="0"/>
              <a:t>1 = 0-99% FPL</a:t>
            </a:r>
          </a:p>
          <a:p>
            <a:pPr lvl="1"/>
            <a:r>
              <a:rPr lang="en-US" dirty="0"/>
              <a:t>2 = 100 to 199% FPL</a:t>
            </a:r>
          </a:p>
          <a:p>
            <a:pPr lvl="1"/>
            <a:r>
              <a:rPr lang="en-US" dirty="0"/>
              <a:t>3 = 200 to 299% FPL</a:t>
            </a:r>
          </a:p>
          <a:p>
            <a:pPr lvl="1"/>
            <a:r>
              <a:rPr lang="en-US" dirty="0"/>
              <a:t>4 = 300% FPL and above</a:t>
            </a:r>
          </a:p>
          <a:p>
            <a:endParaRPr lang="en-US" dirty="0"/>
          </a:p>
        </p:txBody>
      </p:sp>
      <p:sp>
        <p:nvSpPr>
          <p:cNvPr id="35"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4949A92-D473-5CC9-B67D-C6241AE02243}"/>
              </a:ext>
            </a:extLst>
          </p:cNvPr>
          <p:cNvPicPr>
            <a:picLocks noChangeAspect="1"/>
          </p:cNvPicPr>
          <p:nvPr/>
        </p:nvPicPr>
        <p:blipFill>
          <a:blip r:embed="rId3"/>
          <a:stretch>
            <a:fillRect/>
          </a:stretch>
        </p:blipFill>
        <p:spPr>
          <a:xfrm>
            <a:off x="6805281" y="3340097"/>
            <a:ext cx="3979759"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268D125-8F51-50EF-29B7-F30235032F08}"/>
              </a:ext>
            </a:extLst>
          </p:cNvPr>
          <p:cNvPicPr>
            <a:picLocks noChangeAspect="1"/>
          </p:cNvPicPr>
          <p:nvPr/>
        </p:nvPicPr>
        <p:blipFill>
          <a:blip r:embed="rId4"/>
          <a:stretch>
            <a:fillRect/>
          </a:stretch>
        </p:blipFill>
        <p:spPr>
          <a:xfrm>
            <a:off x="6735323" y="711578"/>
            <a:ext cx="411967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69319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1E5-3704-CB28-0009-C15B929458B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952534FD-3E84-A1BD-3ABF-570358079C7D}"/>
              </a:ext>
            </a:extLst>
          </p:cNvPr>
          <p:cNvSpPr>
            <a:spLocks noGrp="1"/>
          </p:cNvSpPr>
          <p:nvPr>
            <p:ph idx="1"/>
          </p:nvPr>
        </p:nvSpPr>
        <p:spPr/>
        <p:txBody>
          <a:bodyPr/>
          <a:lstStyle/>
          <a:p>
            <a:r>
              <a:rPr lang="en-US" u="sng" dirty="0"/>
              <a:t>Observations – POVERTY</a:t>
            </a:r>
            <a:r>
              <a:rPr lang="en-US" dirty="0"/>
              <a:t>:  Distribution is not normal.  Merely pointing out if an algorithm is used that assumes normal distribution.  </a:t>
            </a:r>
          </a:p>
          <a:p>
            <a:r>
              <a:rPr lang="en-US" dirty="0"/>
              <a:t>Histogram and boxplot confirms skew, confirming lack of normality in distribution</a:t>
            </a:r>
          </a:p>
          <a:p>
            <a:r>
              <a:rPr lang="en-US" dirty="0"/>
              <a:t>Income is generally ordinal, because poverty levels is based on Federal Poverty Levels, which is a measure of income, this distribution may have an ordinal component.  This may determine the type of algorithm, or may require specific testing.  </a:t>
            </a:r>
          </a:p>
          <a:p>
            <a:pPr lvl="1"/>
            <a:endParaRPr lang="en-US" dirty="0"/>
          </a:p>
        </p:txBody>
      </p:sp>
    </p:spTree>
    <p:extLst>
      <p:ext uri="{BB962C8B-B14F-4D97-AF65-F5344CB8AC3E}">
        <p14:creationId xmlns:p14="http://schemas.microsoft.com/office/powerpoint/2010/main" val="121799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FF5-8955-6F73-4193-6E1275F9A237}"/>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46" name="Rectangle 39">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79FFF-C95B-B04E-ABF3-99801746C7B4}"/>
              </a:ext>
            </a:extLst>
          </p:cNvPr>
          <p:cNvSpPr>
            <a:spLocks noGrp="1"/>
          </p:cNvSpPr>
          <p:nvPr>
            <p:ph idx="1"/>
          </p:nvPr>
        </p:nvSpPr>
        <p:spPr>
          <a:xfrm>
            <a:off x="1361187" y="2142067"/>
            <a:ext cx="4099947" cy="3649133"/>
          </a:xfrm>
        </p:spPr>
        <p:txBody>
          <a:bodyPr>
            <a:normAutofit/>
          </a:bodyPr>
          <a:lstStyle/>
          <a:p>
            <a:r>
              <a:rPr lang="en-US" dirty="0"/>
              <a:t>Histogram &amp; Boxplot of SMOKING.  Left Skew.</a:t>
            </a:r>
          </a:p>
          <a:p>
            <a:r>
              <a:rPr lang="en-US" dirty="0"/>
              <a:t>Current smoking habits</a:t>
            </a:r>
          </a:p>
          <a:p>
            <a:r>
              <a:rPr lang="en-US" dirty="0"/>
              <a:t>Coding</a:t>
            </a:r>
          </a:p>
          <a:p>
            <a:pPr lvl="1"/>
            <a:r>
              <a:rPr lang="en-US" dirty="0"/>
              <a:t>1 = currently smokes</a:t>
            </a:r>
          </a:p>
          <a:p>
            <a:pPr lvl="1"/>
            <a:r>
              <a:rPr lang="en-US" dirty="0"/>
              <a:t>2 = quit smoking</a:t>
            </a:r>
          </a:p>
          <a:p>
            <a:pPr lvl="1"/>
            <a:r>
              <a:rPr lang="en-US" dirty="0"/>
              <a:t>3 = never smoked regularly</a:t>
            </a:r>
          </a:p>
        </p:txBody>
      </p:sp>
      <p:sp>
        <p:nvSpPr>
          <p:cNvPr id="47"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217E1BB-4BED-21F2-F9A0-546955EF0DC8}"/>
              </a:ext>
            </a:extLst>
          </p:cNvPr>
          <p:cNvPicPr>
            <a:picLocks noChangeAspect="1"/>
          </p:cNvPicPr>
          <p:nvPr/>
        </p:nvPicPr>
        <p:blipFill>
          <a:blip r:embed="rId3"/>
          <a:stretch>
            <a:fillRect/>
          </a:stretch>
        </p:blipFill>
        <p:spPr>
          <a:xfrm>
            <a:off x="6905132" y="733077"/>
            <a:ext cx="3780057" cy="2636590"/>
          </a:xfrm>
          <a:prstGeom prst="roundRect">
            <a:avLst>
              <a:gd name="adj" fmla="val 4207"/>
            </a:avLst>
          </a:prstGeom>
          <a:ln w="50800" cap="sq" cmpd="dbl">
            <a:noFill/>
            <a:miter lim="800000"/>
          </a:ln>
          <a:effectLst/>
        </p:spPr>
      </p:pic>
      <p:pic>
        <p:nvPicPr>
          <p:cNvPr id="13" name="Picture 12">
            <a:extLst>
              <a:ext uri="{FF2B5EF4-FFF2-40B4-BE49-F238E27FC236}">
                <a16:creationId xmlns:a16="http://schemas.microsoft.com/office/drawing/2014/main" id="{9B29BECC-FFB4-08DF-EEC6-D4CD17EC524A}"/>
              </a:ext>
            </a:extLst>
          </p:cNvPr>
          <p:cNvPicPr>
            <a:picLocks noChangeAspect="1"/>
          </p:cNvPicPr>
          <p:nvPr/>
        </p:nvPicPr>
        <p:blipFill>
          <a:blip r:embed="rId4"/>
          <a:stretch>
            <a:fillRect/>
          </a:stretch>
        </p:blipFill>
        <p:spPr>
          <a:xfrm>
            <a:off x="6759182" y="3483966"/>
            <a:ext cx="4071954"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409108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1D73-4831-9BBA-27B7-44B34FFB971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1658742F-8BBF-FF1C-45D0-808A6611DD3B}"/>
              </a:ext>
            </a:extLst>
          </p:cNvPr>
          <p:cNvSpPr>
            <a:spLocks noGrp="1"/>
          </p:cNvSpPr>
          <p:nvPr>
            <p:ph idx="1"/>
          </p:nvPr>
        </p:nvSpPr>
        <p:spPr/>
        <p:txBody>
          <a:bodyPr/>
          <a:lstStyle/>
          <a:p>
            <a:r>
              <a:rPr lang="en-US" u="sng" dirty="0"/>
              <a:t>Observations – SMOKING</a:t>
            </a:r>
            <a:r>
              <a:rPr lang="en-US" dirty="0"/>
              <a:t>:  As before, histogram and box plot shows left skew.  This is not as important as this is not out exposure variable.  </a:t>
            </a:r>
          </a:p>
        </p:txBody>
      </p:sp>
    </p:spTree>
    <p:extLst>
      <p:ext uri="{BB962C8B-B14F-4D97-AF65-F5344CB8AC3E}">
        <p14:creationId xmlns:p14="http://schemas.microsoft.com/office/powerpoint/2010/main" val="2938660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1F3D-F249-74C1-D04C-B7AF947470C4}"/>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28"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517D3-9096-431C-E4CA-7939E03B557E}"/>
              </a:ext>
            </a:extLst>
          </p:cNvPr>
          <p:cNvSpPr>
            <a:spLocks noGrp="1"/>
          </p:cNvSpPr>
          <p:nvPr>
            <p:ph idx="1"/>
          </p:nvPr>
        </p:nvSpPr>
        <p:spPr>
          <a:xfrm>
            <a:off x="1361187" y="2142067"/>
            <a:ext cx="4099947" cy="3649133"/>
          </a:xfrm>
        </p:spPr>
        <p:txBody>
          <a:bodyPr>
            <a:normAutofit/>
          </a:bodyPr>
          <a:lstStyle/>
          <a:p>
            <a:pPr>
              <a:lnSpc>
                <a:spcPct val="90000"/>
              </a:lnSpc>
            </a:pPr>
            <a:r>
              <a:rPr lang="en-US" dirty="0"/>
              <a:t>Histogram &amp; Boxplot GENERAL HEALTH, either right skew or might be normal.  Difficult to determine.</a:t>
            </a:r>
          </a:p>
          <a:p>
            <a:pPr>
              <a:lnSpc>
                <a:spcPct val="90000"/>
              </a:lnSpc>
            </a:pPr>
            <a:r>
              <a:rPr lang="en-US" dirty="0"/>
              <a:t>General Health Condition</a:t>
            </a:r>
          </a:p>
          <a:p>
            <a:pPr>
              <a:lnSpc>
                <a:spcPct val="90000"/>
              </a:lnSpc>
            </a:pPr>
            <a:r>
              <a:rPr lang="en-US" dirty="0"/>
              <a:t>Coding</a:t>
            </a:r>
          </a:p>
          <a:p>
            <a:pPr lvl="1">
              <a:lnSpc>
                <a:spcPct val="90000"/>
              </a:lnSpc>
            </a:pPr>
            <a:r>
              <a:rPr lang="en-US" dirty="0"/>
              <a:t>1 = excellent</a:t>
            </a:r>
          </a:p>
          <a:p>
            <a:pPr lvl="1">
              <a:lnSpc>
                <a:spcPct val="90000"/>
              </a:lnSpc>
            </a:pPr>
            <a:r>
              <a:rPr lang="en-US" dirty="0"/>
              <a:t>2 = very good</a:t>
            </a:r>
          </a:p>
          <a:p>
            <a:pPr lvl="1">
              <a:lnSpc>
                <a:spcPct val="90000"/>
              </a:lnSpc>
            </a:pPr>
            <a:r>
              <a:rPr lang="en-US" dirty="0"/>
              <a:t>3 = good</a:t>
            </a:r>
          </a:p>
          <a:p>
            <a:pPr lvl="1">
              <a:lnSpc>
                <a:spcPct val="90000"/>
              </a:lnSpc>
            </a:pPr>
            <a:r>
              <a:rPr lang="en-US" dirty="0"/>
              <a:t>4 = fair</a:t>
            </a:r>
          </a:p>
          <a:p>
            <a:pPr lvl="1">
              <a:lnSpc>
                <a:spcPct val="90000"/>
              </a:lnSpc>
            </a:pPr>
            <a:r>
              <a:rPr lang="en-US" dirty="0"/>
              <a:t>5 = poor</a:t>
            </a:r>
          </a:p>
          <a:p>
            <a:pPr>
              <a:lnSpc>
                <a:spcPct val="90000"/>
              </a:lnSpc>
            </a:pPr>
            <a:endParaRPr lang="en-US" dirty="0"/>
          </a:p>
        </p:txBody>
      </p:sp>
      <p:sp>
        <p:nvSpPr>
          <p:cNvPr id="30"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132ED4F-EBF5-DE4F-0929-2C0380FC6D97}"/>
              </a:ext>
            </a:extLst>
          </p:cNvPr>
          <p:cNvPicPr>
            <a:picLocks noChangeAspect="1"/>
          </p:cNvPicPr>
          <p:nvPr/>
        </p:nvPicPr>
        <p:blipFill>
          <a:blip r:embed="rId3"/>
          <a:stretch>
            <a:fillRect/>
          </a:stretch>
        </p:blipFill>
        <p:spPr>
          <a:xfrm>
            <a:off x="6884588" y="733077"/>
            <a:ext cx="3821145"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98A7B0D-CE3D-3DCE-0330-39EFDF1788CA}"/>
              </a:ext>
            </a:extLst>
          </p:cNvPr>
          <p:cNvPicPr>
            <a:picLocks noChangeAspect="1"/>
          </p:cNvPicPr>
          <p:nvPr/>
        </p:nvPicPr>
        <p:blipFill>
          <a:blip r:embed="rId4"/>
          <a:stretch>
            <a:fillRect/>
          </a:stretch>
        </p:blipFill>
        <p:spPr>
          <a:xfrm>
            <a:off x="6812761" y="3483966"/>
            <a:ext cx="3964796"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78468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3310-A7F8-2803-763E-57F3FC460DA8}"/>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E955C35C-A737-698C-FB56-00A292B6EAAA}"/>
              </a:ext>
            </a:extLst>
          </p:cNvPr>
          <p:cNvSpPr>
            <a:spLocks noGrp="1"/>
          </p:cNvSpPr>
          <p:nvPr>
            <p:ph idx="1"/>
          </p:nvPr>
        </p:nvSpPr>
        <p:spPr/>
        <p:txBody>
          <a:bodyPr/>
          <a:lstStyle/>
          <a:p>
            <a:r>
              <a:rPr lang="en-US" u="sng" dirty="0"/>
              <a:t>Observations – GENERAL HEALTH</a:t>
            </a:r>
            <a:r>
              <a:rPr lang="en-US" dirty="0"/>
              <a:t>:  Boxplot and Histogram show that distribution may be normal.  </a:t>
            </a:r>
          </a:p>
        </p:txBody>
      </p:sp>
    </p:spTree>
    <p:extLst>
      <p:ext uri="{BB962C8B-B14F-4D97-AF65-F5344CB8AC3E}">
        <p14:creationId xmlns:p14="http://schemas.microsoft.com/office/powerpoint/2010/main" val="297203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90DF-0B1B-BBD0-90A8-419271E7BCA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9BF0BC9-6CF5-DE1B-FC93-03B819983A19}"/>
              </a:ext>
            </a:extLst>
          </p:cNvPr>
          <p:cNvSpPr>
            <a:spLocks noGrp="1"/>
          </p:cNvSpPr>
          <p:nvPr>
            <p:ph idx="1"/>
          </p:nvPr>
        </p:nvSpPr>
        <p:spPr/>
        <p:txBody>
          <a:bodyPr anchor="ctr"/>
          <a:lstStyle/>
          <a:p>
            <a:r>
              <a:rPr lang="en-US" dirty="0"/>
              <a:t>H</a:t>
            </a:r>
            <a:r>
              <a:rPr lang="en-US" baseline="-25000" dirty="0"/>
              <a:t>0</a:t>
            </a:r>
            <a:r>
              <a:rPr lang="en-US" dirty="0"/>
              <a:t>:  There is no statistically significant association between depression and poverty levels after controlling for general health, and current smoking habits </a:t>
            </a:r>
          </a:p>
          <a:p>
            <a:r>
              <a:rPr lang="en-US" dirty="0"/>
              <a:t>H</a:t>
            </a:r>
            <a:r>
              <a:rPr lang="en-US" baseline="-25000" dirty="0"/>
              <a:t>A</a:t>
            </a:r>
            <a:r>
              <a:rPr lang="en-US" dirty="0"/>
              <a:t>:  There is a statistically significant association between depression and poverty levels after controlling for general health, and current smoking habits </a:t>
            </a:r>
            <a:endParaRPr lang="en-US" baseline="-25000" dirty="0"/>
          </a:p>
          <a:p>
            <a:endParaRPr lang="en-US" baseline="-25000" dirty="0"/>
          </a:p>
        </p:txBody>
      </p:sp>
    </p:spTree>
    <p:extLst>
      <p:ext uri="{BB962C8B-B14F-4D97-AF65-F5344CB8AC3E}">
        <p14:creationId xmlns:p14="http://schemas.microsoft.com/office/powerpoint/2010/main" val="173550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General Observations based on visualizations  </a:t>
            </a:r>
            <a:r>
              <a:rPr lang="en-US" dirty="0"/>
              <a:t>We are not too concerned about possible lack of normal distributions to the data.  We only worry about this if using an algorithm that requires normal distribution.  Right now, the possible lack of normality is merely noted.  We only need to act upon this if the algorithm used calls for data with normal distributions.  </a:t>
            </a:r>
          </a:p>
          <a:p>
            <a:r>
              <a:rPr lang="en-US" dirty="0"/>
              <a:t>POVERTY may be ordinal.  Again, this is not a problem right now, but must be noted when determining the type of algorithm to use.  </a:t>
            </a:r>
          </a:p>
          <a:p>
            <a:r>
              <a:rPr lang="en-US" dirty="0"/>
              <a:t>N = 21,944:  This should be sufficient to run an analysis.</a:t>
            </a:r>
          </a:p>
          <a:p>
            <a:r>
              <a:rPr lang="en-US" dirty="0"/>
              <a:t>All our data is categorical.  It may make sense to transform the data into binary forms to simplify the model and reduce computational power.  However, there are only 4 variables in total, with 3 to 4 levels.  The resulting model, and computational power required to train model may not be that complex.  For now, no changes will be made to structure of data.  </a:t>
            </a:r>
          </a:p>
          <a:p>
            <a:endParaRPr lang="en-US" dirty="0"/>
          </a:p>
        </p:txBody>
      </p:sp>
    </p:spTree>
    <p:extLst>
      <p:ext uri="{BB962C8B-B14F-4D97-AF65-F5344CB8AC3E}">
        <p14:creationId xmlns:p14="http://schemas.microsoft.com/office/powerpoint/2010/main" val="64733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825909" y="808055"/>
            <a:ext cx="3979205" cy="1453363"/>
          </a:xfrm>
        </p:spPr>
        <p:txBody>
          <a:bodyPr>
            <a:normAutofit/>
          </a:bodyPr>
          <a:lstStyle/>
          <a:p>
            <a:r>
              <a:rPr lang="en-US"/>
              <a:t>Prepare  </a:t>
            </a:r>
            <a:endParaRPr lang="en-US" dirty="0"/>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802178" y="2261420"/>
            <a:ext cx="4002936" cy="3637935"/>
          </a:xfrm>
        </p:spPr>
        <p:txBody>
          <a:bodyPr>
            <a:normAutofit/>
          </a:bodyPr>
          <a:lstStyle/>
          <a:p>
            <a:r>
              <a:rPr lang="en-US" u="sng"/>
              <a:t>Actions taken</a:t>
            </a:r>
            <a:r>
              <a:rPr lang="en-US"/>
              <a:t>:  </a:t>
            </a:r>
          </a:p>
          <a:p>
            <a:pPr lvl="1"/>
            <a:r>
              <a:rPr lang="en-US"/>
              <a:t>Before Analyze phase was conducted, variables were renamed so that the variable names were less ambiguous.</a:t>
            </a:r>
          </a:p>
          <a:p>
            <a:pPr lvl="1"/>
            <a:r>
              <a:rPr lang="en-US"/>
              <a:t>Var DEPRESSION was changed to a binary structure</a:t>
            </a:r>
          </a:p>
          <a:p>
            <a:pPr lvl="2"/>
            <a:r>
              <a:rPr lang="en-US"/>
              <a:t>If DEPRESSION = 5 then NEW_DEP = 1  (not depressed)  </a:t>
            </a:r>
          </a:p>
          <a:p>
            <a:pPr lvl="2"/>
            <a:r>
              <a:rPr lang="en-US"/>
              <a:t>If DEPRESSION &lt;= 5 then NEW_DEP = 0  (depressed)</a:t>
            </a:r>
          </a:p>
          <a:p>
            <a:endParaRPr lang="en-US" dirty="0"/>
          </a:p>
        </p:txBody>
      </p:sp>
      <p:pic>
        <p:nvPicPr>
          <p:cNvPr id="4" name="Picture 3">
            <a:extLst>
              <a:ext uri="{FF2B5EF4-FFF2-40B4-BE49-F238E27FC236}">
                <a16:creationId xmlns:a16="http://schemas.microsoft.com/office/drawing/2014/main" id="{A329297A-BB3F-189B-9512-F51D3C038515}"/>
              </a:ext>
            </a:extLst>
          </p:cNvPr>
          <p:cNvPicPr>
            <a:picLocks noChangeAspect="1"/>
          </p:cNvPicPr>
          <p:nvPr/>
        </p:nvPicPr>
        <p:blipFill>
          <a:blip r:embed="rId3"/>
          <a:stretch>
            <a:fillRect/>
          </a:stretch>
        </p:blipFill>
        <p:spPr>
          <a:xfrm>
            <a:off x="5289752" y="1914994"/>
            <a:ext cx="6095593" cy="28657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9194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825909" y="808055"/>
            <a:ext cx="3979205" cy="1453363"/>
          </a:xfrm>
        </p:spPr>
        <p:txBody>
          <a:bodyPr>
            <a:normAutofit/>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802178" y="1861930"/>
            <a:ext cx="4002936" cy="4890053"/>
          </a:xfrm>
        </p:spPr>
        <p:txBody>
          <a:bodyPr>
            <a:normAutofit/>
          </a:bodyPr>
          <a:lstStyle/>
          <a:p>
            <a:pPr>
              <a:lnSpc>
                <a:spcPct val="90000"/>
              </a:lnSpc>
            </a:pPr>
            <a:r>
              <a:rPr lang="en-US" sz="1500" dirty="0"/>
              <a:t>This is a classification problem with labels, thus supervised type of ML.  Neural network used, with the following hyperparameters for layers</a:t>
            </a:r>
          </a:p>
          <a:p>
            <a:pPr lvl="1">
              <a:lnSpc>
                <a:spcPct val="90000"/>
              </a:lnSpc>
            </a:pPr>
            <a:r>
              <a:rPr lang="en-US" sz="1500" dirty="0"/>
              <a:t>Input layer:  3 neurons</a:t>
            </a:r>
          </a:p>
          <a:p>
            <a:pPr lvl="1">
              <a:lnSpc>
                <a:spcPct val="90000"/>
              </a:lnSpc>
            </a:pPr>
            <a:r>
              <a:rPr lang="en-US" sz="1500" dirty="0"/>
              <a:t>Hidden layers:  4 layers, 300 neurons for all layers except for the last, contain 100 neurons.  Activation function to be “</a:t>
            </a:r>
            <a:r>
              <a:rPr lang="en-US" sz="1500" dirty="0" err="1"/>
              <a:t>relu</a:t>
            </a:r>
            <a:r>
              <a:rPr lang="en-US" sz="1500" dirty="0"/>
              <a:t>” for all layers </a:t>
            </a:r>
          </a:p>
          <a:p>
            <a:pPr lvl="1">
              <a:lnSpc>
                <a:spcPct val="90000"/>
              </a:lnSpc>
            </a:pPr>
            <a:r>
              <a:rPr lang="en-US" sz="1500" dirty="0"/>
              <a:t>Output layer:  2 neurons, one for each class within var NEW_DEP.  Activation function to be “</a:t>
            </a:r>
            <a:r>
              <a:rPr lang="en-US" sz="1500" dirty="0" err="1"/>
              <a:t>softmax</a:t>
            </a:r>
            <a:r>
              <a:rPr lang="en-US" sz="1500" dirty="0"/>
              <a:t>”</a:t>
            </a:r>
          </a:p>
          <a:p>
            <a:pPr>
              <a:lnSpc>
                <a:spcPct val="90000"/>
              </a:lnSpc>
            </a:pPr>
            <a:r>
              <a:rPr lang="en-US" sz="1500" dirty="0"/>
              <a:t>Other hyperparameters.  </a:t>
            </a:r>
          </a:p>
          <a:p>
            <a:pPr lvl="1">
              <a:lnSpc>
                <a:spcPct val="90000"/>
              </a:lnSpc>
            </a:pPr>
            <a:r>
              <a:rPr lang="en-US" sz="1500" dirty="0"/>
              <a:t>Loss:  sparse categorical cross entropy</a:t>
            </a:r>
          </a:p>
          <a:p>
            <a:pPr lvl="1">
              <a:lnSpc>
                <a:spcPct val="90000"/>
              </a:lnSpc>
            </a:pPr>
            <a:r>
              <a:rPr lang="en-US" sz="1500" dirty="0"/>
              <a:t>Optimizer:  gradient descent</a:t>
            </a:r>
          </a:p>
          <a:p>
            <a:pPr lvl="1">
              <a:lnSpc>
                <a:spcPct val="90000"/>
              </a:lnSpc>
            </a:pPr>
            <a:r>
              <a:rPr lang="en-US" sz="1500" dirty="0"/>
              <a:t>Epochs:  50</a:t>
            </a:r>
          </a:p>
          <a:p>
            <a:pPr lvl="1">
              <a:lnSpc>
                <a:spcPct val="90000"/>
              </a:lnSpc>
            </a:pPr>
            <a:r>
              <a:rPr lang="en-US" sz="1500" dirty="0"/>
              <a:t>Batch size:  32</a:t>
            </a:r>
          </a:p>
        </p:txBody>
      </p:sp>
      <p:pic>
        <p:nvPicPr>
          <p:cNvPr id="6" name="Picture 5" descr="Table&#10;&#10;Description automatically generated">
            <a:extLst>
              <a:ext uri="{FF2B5EF4-FFF2-40B4-BE49-F238E27FC236}">
                <a16:creationId xmlns:a16="http://schemas.microsoft.com/office/drawing/2014/main" id="{C49BBC22-866A-C6A4-EE0C-2E34A7D78CA6}"/>
              </a:ext>
            </a:extLst>
          </p:cNvPr>
          <p:cNvPicPr>
            <a:picLocks noChangeAspect="1"/>
          </p:cNvPicPr>
          <p:nvPr/>
        </p:nvPicPr>
        <p:blipFill>
          <a:blip r:embed="rId3"/>
          <a:stretch>
            <a:fillRect/>
          </a:stretch>
        </p:blipFill>
        <p:spPr>
          <a:xfrm>
            <a:off x="5289752" y="1519207"/>
            <a:ext cx="6095593" cy="365735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593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2" name="Picture 24">
            <a:extLst>
              <a:ext uri="{FF2B5EF4-FFF2-40B4-BE49-F238E27FC236}">
                <a16:creationId xmlns:a16="http://schemas.microsoft.com/office/drawing/2014/main" id="{E5AA88FA-FA9B-40A0-AB33-86E7729DA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a:t>Analyze  </a:t>
            </a:r>
            <a:endParaRPr lang="en-US" sz="4000" dirty="0"/>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a:t>Independent variables were split in the manner Shown above</a:t>
            </a:r>
            <a:endParaRPr lang="en-US" cap="all" dirty="0"/>
          </a:p>
        </p:txBody>
      </p:sp>
      <p:sp>
        <p:nvSpPr>
          <p:cNvPr id="33" name="Rounded Rectangle 17">
            <a:extLst>
              <a:ext uri="{FF2B5EF4-FFF2-40B4-BE49-F238E27FC236}">
                <a16:creationId xmlns:a16="http://schemas.microsoft.com/office/drawing/2014/main" id="{8B10BF6C-3665-4F44-AECF-93A3A986E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3336883"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7E22D-B2C0-FF6C-D341-E3DF1DF7CC6A}"/>
              </a:ext>
            </a:extLst>
          </p:cNvPr>
          <p:cNvPicPr>
            <a:picLocks noChangeAspect="1"/>
          </p:cNvPicPr>
          <p:nvPr/>
        </p:nvPicPr>
        <p:blipFill>
          <a:blip r:embed="rId4"/>
          <a:stretch>
            <a:fillRect/>
          </a:stretch>
        </p:blipFill>
        <p:spPr>
          <a:xfrm>
            <a:off x="1028700" y="1259216"/>
            <a:ext cx="3108282" cy="2510767"/>
          </a:xfrm>
          <a:prstGeom prst="roundRect">
            <a:avLst>
              <a:gd name="adj" fmla="val 3441"/>
            </a:avLst>
          </a:prstGeom>
          <a:ln w="50800" cap="sq" cmpd="dbl">
            <a:noFill/>
            <a:miter lim="800000"/>
          </a:ln>
          <a:effectLst/>
        </p:spPr>
      </p:pic>
      <p:sp>
        <p:nvSpPr>
          <p:cNvPr id="34" name="Rounded Rectangle 19">
            <a:extLst>
              <a:ext uri="{FF2B5EF4-FFF2-40B4-BE49-F238E27FC236}">
                <a16:creationId xmlns:a16="http://schemas.microsoft.com/office/drawing/2014/main" id="{2686FD45-663C-4668-8418-20199A171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9083" y="614085"/>
            <a:ext cx="3328416"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C861F9C-A746-ED60-73CE-9C4A0E8402B3}"/>
              </a:ext>
            </a:extLst>
          </p:cNvPr>
          <p:cNvPicPr>
            <a:picLocks noChangeAspect="1"/>
          </p:cNvPicPr>
          <p:nvPr/>
        </p:nvPicPr>
        <p:blipFill>
          <a:blip r:embed="rId5"/>
          <a:stretch>
            <a:fillRect/>
          </a:stretch>
        </p:blipFill>
        <p:spPr>
          <a:xfrm>
            <a:off x="4543382" y="1171764"/>
            <a:ext cx="3099817" cy="2685671"/>
          </a:xfrm>
          <a:prstGeom prst="roundRect">
            <a:avLst>
              <a:gd name="adj" fmla="val 3441"/>
            </a:avLst>
          </a:prstGeom>
          <a:ln w="50800" cap="sq" cmpd="dbl">
            <a:noFill/>
            <a:miter lim="800000"/>
          </a:ln>
          <a:effectLst/>
        </p:spPr>
      </p:pic>
      <p:sp>
        <p:nvSpPr>
          <p:cNvPr id="31" name="Rounded Rectangle 18">
            <a:extLst>
              <a:ext uri="{FF2B5EF4-FFF2-40B4-BE49-F238E27FC236}">
                <a16:creationId xmlns:a16="http://schemas.microsoft.com/office/drawing/2014/main" id="{812F6BC3-2C27-4D47-B3FC-14C36ABB7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5299" y="614085"/>
            <a:ext cx="3328416"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EC8CE47-9AC0-28E4-6350-617D365C7257}"/>
              </a:ext>
            </a:extLst>
          </p:cNvPr>
          <p:cNvPicPr>
            <a:picLocks noChangeAspect="1"/>
          </p:cNvPicPr>
          <p:nvPr/>
        </p:nvPicPr>
        <p:blipFill>
          <a:blip r:embed="rId6"/>
          <a:stretch>
            <a:fillRect/>
          </a:stretch>
        </p:blipFill>
        <p:spPr>
          <a:xfrm>
            <a:off x="8049598" y="1200350"/>
            <a:ext cx="3099817" cy="2628499"/>
          </a:xfrm>
          <a:prstGeom prst="roundRect">
            <a:avLst>
              <a:gd name="adj" fmla="val 3441"/>
            </a:avLst>
          </a:prstGeom>
          <a:ln w="50800" cap="sq" cmpd="dbl">
            <a:noFill/>
            <a:miter lim="800000"/>
          </a:ln>
          <a:effectLst/>
        </p:spPr>
      </p:pic>
    </p:spTree>
    <p:extLst>
      <p:ext uri="{BB962C8B-B14F-4D97-AF65-F5344CB8AC3E}">
        <p14:creationId xmlns:p14="http://schemas.microsoft.com/office/powerpoint/2010/main" val="413912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9" name="Picture 43">
            <a:extLst>
              <a:ext uri="{FF2B5EF4-FFF2-40B4-BE49-F238E27FC236}">
                <a16:creationId xmlns:a16="http://schemas.microsoft.com/office/drawing/2014/main" id="{E5AA88FA-FA9B-40A0-AB33-86E7729DA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Dependent variable was split in the manner Shown above</a:t>
            </a:r>
          </a:p>
        </p:txBody>
      </p:sp>
      <p:sp>
        <p:nvSpPr>
          <p:cNvPr id="51" name="Rounded Rectangle 17">
            <a:extLst>
              <a:ext uri="{FF2B5EF4-FFF2-40B4-BE49-F238E27FC236}">
                <a16:creationId xmlns:a16="http://schemas.microsoft.com/office/drawing/2014/main" id="{8B10BF6C-3665-4F44-AECF-93A3A986E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3336883"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C04A818-1C2C-01DE-1FF1-0619887844FF}"/>
              </a:ext>
            </a:extLst>
          </p:cNvPr>
          <p:cNvPicPr>
            <a:picLocks noChangeAspect="1"/>
          </p:cNvPicPr>
          <p:nvPr/>
        </p:nvPicPr>
        <p:blipFill>
          <a:blip r:embed="rId4"/>
          <a:stretch>
            <a:fillRect/>
          </a:stretch>
        </p:blipFill>
        <p:spPr>
          <a:xfrm>
            <a:off x="1319234" y="711200"/>
            <a:ext cx="2527213" cy="3606800"/>
          </a:xfrm>
          <a:prstGeom prst="roundRect">
            <a:avLst>
              <a:gd name="adj" fmla="val 3441"/>
            </a:avLst>
          </a:prstGeom>
          <a:ln w="50800" cap="sq" cmpd="dbl">
            <a:noFill/>
            <a:miter lim="800000"/>
          </a:ln>
          <a:effectLst/>
        </p:spPr>
      </p:pic>
      <p:sp>
        <p:nvSpPr>
          <p:cNvPr id="48" name="Rounded Rectangle 19">
            <a:extLst>
              <a:ext uri="{FF2B5EF4-FFF2-40B4-BE49-F238E27FC236}">
                <a16:creationId xmlns:a16="http://schemas.microsoft.com/office/drawing/2014/main" id="{2686FD45-663C-4668-8418-20199A171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9083" y="614085"/>
            <a:ext cx="3328416"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DE8C28-D44B-DFD3-5349-B02025181B13}"/>
              </a:ext>
            </a:extLst>
          </p:cNvPr>
          <p:cNvPicPr>
            <a:picLocks noChangeAspect="1"/>
          </p:cNvPicPr>
          <p:nvPr/>
        </p:nvPicPr>
        <p:blipFill>
          <a:blip r:embed="rId5"/>
          <a:stretch>
            <a:fillRect/>
          </a:stretch>
        </p:blipFill>
        <p:spPr>
          <a:xfrm>
            <a:off x="5019448" y="711200"/>
            <a:ext cx="2147685" cy="3606800"/>
          </a:xfrm>
          <a:prstGeom prst="roundRect">
            <a:avLst>
              <a:gd name="adj" fmla="val 3441"/>
            </a:avLst>
          </a:prstGeom>
          <a:ln w="50800" cap="sq" cmpd="dbl">
            <a:noFill/>
            <a:miter lim="800000"/>
          </a:ln>
          <a:effectLst/>
        </p:spPr>
      </p:pic>
      <p:sp>
        <p:nvSpPr>
          <p:cNvPr id="50" name="Rounded Rectangle 18">
            <a:extLst>
              <a:ext uri="{FF2B5EF4-FFF2-40B4-BE49-F238E27FC236}">
                <a16:creationId xmlns:a16="http://schemas.microsoft.com/office/drawing/2014/main" id="{812F6BC3-2C27-4D47-B3FC-14C36ABB7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5299" y="614085"/>
            <a:ext cx="3328416"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5042640-965F-4618-345F-80B5D3DDFCDE}"/>
              </a:ext>
            </a:extLst>
          </p:cNvPr>
          <p:cNvPicPr>
            <a:picLocks noChangeAspect="1"/>
          </p:cNvPicPr>
          <p:nvPr/>
        </p:nvPicPr>
        <p:blipFill>
          <a:blip r:embed="rId6"/>
          <a:stretch>
            <a:fillRect/>
          </a:stretch>
        </p:blipFill>
        <p:spPr>
          <a:xfrm>
            <a:off x="8413270" y="711200"/>
            <a:ext cx="2372473" cy="3606800"/>
          </a:xfrm>
          <a:prstGeom prst="roundRect">
            <a:avLst>
              <a:gd name="adj" fmla="val 3441"/>
            </a:avLst>
          </a:prstGeom>
          <a:ln w="50800" cap="sq" cmpd="dbl">
            <a:noFill/>
            <a:miter lim="800000"/>
          </a:ln>
          <a:effectLst/>
        </p:spPr>
      </p:pic>
    </p:spTree>
    <p:extLst>
      <p:ext uri="{BB962C8B-B14F-4D97-AF65-F5344CB8AC3E}">
        <p14:creationId xmlns:p14="http://schemas.microsoft.com/office/powerpoint/2010/main" val="97007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After conducting training and validation of neural network, loss accuracy, validation loss, and validation accuracy metrics were produced.  </a:t>
            </a:r>
          </a:p>
          <a:p>
            <a:r>
              <a:rPr lang="en-US" dirty="0"/>
              <a:t>Plot of neural network is based on training and validation set.</a:t>
            </a:r>
          </a:p>
          <a:p>
            <a:r>
              <a:rPr lang="en-US" dirty="0"/>
              <a:t>Evaluation was conducted on test set, producing loss and accuracy scores as well as confusion matrix.</a:t>
            </a:r>
          </a:p>
          <a:p>
            <a:r>
              <a:rPr lang="en-US" dirty="0"/>
              <a:t>Note:  originally this network was conducted with two hidden layers.  In an attempt to optimize, 2 hidden layers were added, increasing the number of hidden layers to 4.. This presentation reports on results with additional layers, as there are no significant differences.</a:t>
            </a:r>
          </a:p>
          <a:p>
            <a:r>
              <a:rPr lang="en-US" dirty="0"/>
              <a:t>Results in the next section.</a:t>
            </a:r>
          </a:p>
          <a:p>
            <a:endParaRPr lang="en-US" dirty="0"/>
          </a:p>
        </p:txBody>
      </p:sp>
    </p:spTree>
    <p:extLst>
      <p:ext uri="{BB962C8B-B14F-4D97-AF65-F5344CB8AC3E}">
        <p14:creationId xmlns:p14="http://schemas.microsoft.com/office/powerpoint/2010/main" val="4165333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Training scores:  </a:t>
            </a:r>
          </a:p>
          <a:p>
            <a:pPr lvl="1"/>
            <a:r>
              <a:rPr lang="en-US" dirty="0"/>
              <a:t>Loss: 53.88% </a:t>
            </a:r>
          </a:p>
          <a:p>
            <a:pPr lvl="1"/>
            <a:r>
              <a:rPr lang="en-US" dirty="0"/>
              <a:t>Accuracy: 75.26% </a:t>
            </a:r>
          </a:p>
          <a:p>
            <a:pPr lvl="1"/>
            <a:r>
              <a:rPr lang="en-US" dirty="0"/>
              <a:t>Val loss: 52.75%</a:t>
            </a:r>
          </a:p>
          <a:p>
            <a:pPr lvl="1"/>
            <a:r>
              <a:rPr lang="en-US" dirty="0"/>
              <a:t> Val accuracy: 76.35%</a:t>
            </a:r>
          </a:p>
          <a:p>
            <a:r>
              <a:rPr lang="en-US" dirty="0"/>
              <a:t>Testing scores:  </a:t>
            </a:r>
          </a:p>
          <a:p>
            <a:pPr lvl="1"/>
            <a:r>
              <a:rPr lang="en-US" dirty="0"/>
              <a:t>Loss: 54.63% </a:t>
            </a:r>
          </a:p>
          <a:p>
            <a:pPr lvl="1"/>
            <a:r>
              <a:rPr lang="en-US" dirty="0"/>
              <a:t>Accuracy: 75.09%</a:t>
            </a:r>
          </a:p>
          <a:p>
            <a:pPr marL="0" indent="0">
              <a:buNone/>
            </a:pPr>
            <a:endParaRPr lang="en-US" dirty="0"/>
          </a:p>
          <a:p>
            <a:endParaRPr lang="en-US" dirty="0"/>
          </a:p>
        </p:txBody>
      </p:sp>
    </p:spTree>
    <p:extLst>
      <p:ext uri="{BB962C8B-B14F-4D97-AF65-F5344CB8AC3E}">
        <p14:creationId xmlns:p14="http://schemas.microsoft.com/office/powerpoint/2010/main" val="398164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825909" y="808055"/>
            <a:ext cx="3979205" cy="1453363"/>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802178" y="2261420"/>
            <a:ext cx="4002936" cy="3637935"/>
          </a:xfrm>
        </p:spPr>
        <p:txBody>
          <a:bodyPr>
            <a:normAutofit/>
          </a:bodyPr>
          <a:lstStyle/>
          <a:p>
            <a:r>
              <a:rPr lang="en-US" dirty="0"/>
              <a:t>Plot of NN:  There is very little complexity.  </a:t>
            </a:r>
          </a:p>
          <a:p>
            <a:r>
              <a:rPr lang="en-US" dirty="0"/>
              <a:t>As a reminder, this plot is based on training and validation sets.</a:t>
            </a:r>
          </a:p>
          <a:p>
            <a:endParaRPr lang="en-US" dirty="0"/>
          </a:p>
        </p:txBody>
      </p:sp>
      <p:pic>
        <p:nvPicPr>
          <p:cNvPr id="5" name="Picture 4">
            <a:extLst>
              <a:ext uri="{FF2B5EF4-FFF2-40B4-BE49-F238E27FC236}">
                <a16:creationId xmlns:a16="http://schemas.microsoft.com/office/drawing/2014/main" id="{A0004C80-5D59-B52C-236A-E03E2A9D6850}"/>
              </a:ext>
            </a:extLst>
          </p:cNvPr>
          <p:cNvPicPr>
            <a:picLocks noChangeAspect="1"/>
          </p:cNvPicPr>
          <p:nvPr/>
        </p:nvPicPr>
        <p:blipFill>
          <a:blip r:embed="rId3"/>
          <a:stretch>
            <a:fillRect/>
          </a:stretch>
        </p:blipFill>
        <p:spPr>
          <a:xfrm>
            <a:off x="7138357" y="796413"/>
            <a:ext cx="2708008" cy="5761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23414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825909" y="808055"/>
            <a:ext cx="3979205" cy="1453363"/>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802178" y="2261420"/>
            <a:ext cx="4002936" cy="3637935"/>
          </a:xfrm>
        </p:spPr>
        <p:txBody>
          <a:bodyPr>
            <a:normAutofit/>
          </a:bodyPr>
          <a:lstStyle/>
          <a:p>
            <a:r>
              <a:rPr lang="en-US" dirty="0"/>
              <a:t>Model performance chart</a:t>
            </a:r>
          </a:p>
          <a:p>
            <a:pPr lvl="1"/>
            <a:r>
              <a:rPr lang="en-US" dirty="0"/>
              <a:t>X-axis indicates epochs</a:t>
            </a:r>
          </a:p>
          <a:p>
            <a:pPr lvl="1"/>
            <a:r>
              <a:rPr lang="en-US" dirty="0"/>
              <a:t>Y-axis indicates score</a:t>
            </a:r>
          </a:p>
          <a:p>
            <a:r>
              <a:rPr lang="en-US" dirty="0"/>
              <a:t>We have two sets of horizontal lines, indicating no gain after initial epoch.</a:t>
            </a:r>
          </a:p>
          <a:p>
            <a:r>
              <a:rPr lang="en-US" dirty="0"/>
              <a:t>Network was unable to improve scores after 50 epochs</a:t>
            </a:r>
          </a:p>
          <a:p>
            <a:endParaRPr lang="en-US" dirty="0"/>
          </a:p>
          <a:p>
            <a:endParaRPr lang="en-US" dirty="0"/>
          </a:p>
        </p:txBody>
      </p:sp>
      <p:pic>
        <p:nvPicPr>
          <p:cNvPr id="10" name="Picture 9">
            <a:extLst>
              <a:ext uri="{FF2B5EF4-FFF2-40B4-BE49-F238E27FC236}">
                <a16:creationId xmlns:a16="http://schemas.microsoft.com/office/drawing/2014/main" id="{F508A979-7F97-0E41-1F5F-0536AA78143A}"/>
              </a:ext>
            </a:extLst>
          </p:cNvPr>
          <p:cNvPicPr>
            <a:picLocks noChangeAspect="1"/>
          </p:cNvPicPr>
          <p:nvPr/>
        </p:nvPicPr>
        <p:blipFill>
          <a:blip r:embed="rId3"/>
          <a:stretch>
            <a:fillRect/>
          </a:stretch>
        </p:blipFill>
        <p:spPr>
          <a:xfrm>
            <a:off x="5289752" y="1755411"/>
            <a:ext cx="6095593" cy="318494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6949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8133"/>
            <a:ext cx="10127192" cy="931341"/>
          </a:xfrm>
        </p:spPr>
        <p:txBody>
          <a:bodyPr vert="horz" lIns="91440" tIns="45720" rIns="91440" bIns="45720" rtlCol="0" anchor="b">
            <a:normAutofit/>
          </a:bodyPr>
          <a:lstStyle/>
          <a:p>
            <a:pPr algn="r"/>
            <a:r>
              <a:rPr lang="en-US" sz="4000"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1009"/>
            <a:ext cx="7197726" cy="406391"/>
          </a:xfrm>
        </p:spPr>
        <p:txBody>
          <a:bodyPr vert="horz" lIns="91440" tIns="45720" rIns="91440" bIns="45720" rtlCol="0" anchor="t">
            <a:normAutofit/>
          </a:bodyPr>
          <a:lstStyle/>
          <a:p>
            <a:pPr marL="0" indent="0" algn="r">
              <a:buNone/>
            </a:pPr>
            <a:r>
              <a:rPr lang="en-US" cap="all" dirty="0"/>
              <a:t>Loss:  54.63%, accuracy:  75.10%, results similar to training scores</a:t>
            </a:r>
          </a:p>
        </p:txBody>
      </p:sp>
      <p:pic>
        <p:nvPicPr>
          <p:cNvPr id="5" name="Picture 4">
            <a:extLst>
              <a:ext uri="{FF2B5EF4-FFF2-40B4-BE49-F238E27FC236}">
                <a16:creationId xmlns:a16="http://schemas.microsoft.com/office/drawing/2014/main" id="{EE00B99E-D8F6-FBA4-25DE-2DFF8CDFCA23}"/>
              </a:ext>
            </a:extLst>
          </p:cNvPr>
          <p:cNvPicPr>
            <a:picLocks noChangeAspect="1"/>
          </p:cNvPicPr>
          <p:nvPr/>
        </p:nvPicPr>
        <p:blipFill>
          <a:blip r:embed="rId4"/>
          <a:stretch>
            <a:fillRect/>
          </a:stretch>
        </p:blipFill>
        <p:spPr>
          <a:xfrm>
            <a:off x="922867" y="1467040"/>
            <a:ext cx="10346266" cy="20951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698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A422-1E75-35EE-E667-EF7A53538F07}"/>
              </a:ext>
            </a:extLst>
          </p:cNvPr>
          <p:cNvSpPr>
            <a:spLocks noGrp="1"/>
          </p:cNvSpPr>
          <p:nvPr>
            <p:ph type="title"/>
          </p:nvPr>
        </p:nvSpPr>
        <p:spPr/>
        <p:txBody>
          <a:bodyPr/>
          <a:lstStyle/>
          <a:p>
            <a:r>
              <a:rPr lang="en-US" dirty="0"/>
              <a:t>Top-down program design</a:t>
            </a:r>
          </a:p>
        </p:txBody>
      </p:sp>
      <p:sp>
        <p:nvSpPr>
          <p:cNvPr id="3" name="Content Placeholder 2">
            <a:extLst>
              <a:ext uri="{FF2B5EF4-FFF2-40B4-BE49-F238E27FC236}">
                <a16:creationId xmlns:a16="http://schemas.microsoft.com/office/drawing/2014/main" id="{D4E09C65-7678-E31A-B0B7-CA3875F1AC01}"/>
              </a:ext>
            </a:extLst>
          </p:cNvPr>
          <p:cNvSpPr>
            <a:spLocks noGrp="1"/>
          </p:cNvSpPr>
          <p:nvPr>
            <p:ph idx="1"/>
          </p:nvPr>
        </p:nvSpPr>
        <p:spPr/>
        <p:txBody>
          <a:bodyPr>
            <a:normAutofit lnSpcReduction="10000"/>
          </a:bodyPr>
          <a:lstStyle/>
          <a:p>
            <a:r>
              <a:rPr lang="en-US" dirty="0"/>
              <a:t>Overall Task:  Develop Python program that takes CHIS 2020 as input (poverty, general health, smoking habits) and outputs predicted effect on depression levels.</a:t>
            </a:r>
          </a:p>
          <a:p>
            <a:pPr lvl="1"/>
            <a:r>
              <a:rPr lang="en-US" dirty="0"/>
              <a:t>VAR AJ32:  captures results of survey question “Feeling depressed in the past 30 days?</a:t>
            </a:r>
          </a:p>
          <a:p>
            <a:pPr lvl="1"/>
            <a:r>
              <a:rPr lang="en-US" dirty="0"/>
              <a:t>VAR AJ32 is categorical, numeric.  Coding provided in visualization section</a:t>
            </a:r>
          </a:p>
          <a:p>
            <a:r>
              <a:rPr lang="en-US" dirty="0"/>
              <a:t>Steps to take</a:t>
            </a:r>
          </a:p>
          <a:p>
            <a:pPr lvl="1"/>
            <a:r>
              <a:rPr lang="en-US" dirty="0"/>
              <a:t>Acquire:  identify data set, retrieve data, query data.  CHIS has already been selected.  Currently in SAS XPT format.</a:t>
            </a:r>
          </a:p>
          <a:p>
            <a:pPr lvl="1"/>
            <a:r>
              <a:rPr lang="en-US" dirty="0"/>
              <a:t>Prepare:  analyze codebook, explore and process data using python and discovery from codebook.</a:t>
            </a:r>
          </a:p>
          <a:p>
            <a:pPr lvl="1"/>
            <a:r>
              <a:rPr lang="en-US" dirty="0"/>
              <a:t>Analyze data:  select analytical technique, build model</a:t>
            </a:r>
          </a:p>
          <a:p>
            <a:pPr lvl="1"/>
            <a:r>
              <a:rPr lang="en-US" dirty="0"/>
              <a:t>Report:  communicate results – not inclusive to code development</a:t>
            </a:r>
          </a:p>
          <a:p>
            <a:pPr lvl="1"/>
            <a:r>
              <a:rPr lang="en-US" dirty="0"/>
              <a:t>Act:  apply results, connect results with problem statement – not inclusive to code development</a:t>
            </a:r>
          </a:p>
        </p:txBody>
      </p:sp>
    </p:spTree>
    <p:extLst>
      <p:ext uri="{BB962C8B-B14F-4D97-AF65-F5344CB8AC3E}">
        <p14:creationId xmlns:p14="http://schemas.microsoft.com/office/powerpoint/2010/main" val="2671802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825909" y="808055"/>
            <a:ext cx="3979205" cy="1453363"/>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802178" y="2261420"/>
            <a:ext cx="4002936" cy="3637935"/>
          </a:xfrm>
        </p:spPr>
        <p:txBody>
          <a:bodyPr>
            <a:normAutofit/>
          </a:bodyPr>
          <a:lstStyle/>
          <a:p>
            <a:r>
              <a:rPr lang="en-US" dirty="0"/>
              <a:t>Confusion matrix plot:  We would expect to see the upper left box to be a dark green if the model were correctly predicting “Depressed”</a:t>
            </a:r>
          </a:p>
          <a:p>
            <a:r>
              <a:rPr lang="en-US" dirty="0"/>
              <a:t>We see that network is mis-categorizing “depressed” as “not-depressed”</a:t>
            </a:r>
          </a:p>
          <a:p>
            <a:r>
              <a:rPr lang="en-US" dirty="0"/>
              <a:t>Network is correctly categorizing “not-depressed”</a:t>
            </a:r>
          </a:p>
          <a:p>
            <a:endParaRPr lang="en-US" dirty="0"/>
          </a:p>
        </p:txBody>
      </p:sp>
      <p:pic>
        <p:nvPicPr>
          <p:cNvPr id="6" name="Picture 5">
            <a:extLst>
              <a:ext uri="{FF2B5EF4-FFF2-40B4-BE49-F238E27FC236}">
                <a16:creationId xmlns:a16="http://schemas.microsoft.com/office/drawing/2014/main" id="{97FB48DA-B472-1B98-6AAB-891EB434F583}"/>
              </a:ext>
            </a:extLst>
          </p:cNvPr>
          <p:cNvPicPr>
            <a:picLocks noChangeAspect="1"/>
          </p:cNvPicPr>
          <p:nvPr/>
        </p:nvPicPr>
        <p:blipFill>
          <a:blip r:embed="rId3"/>
          <a:stretch>
            <a:fillRect/>
          </a:stretch>
        </p:blipFill>
        <p:spPr>
          <a:xfrm>
            <a:off x="5713927" y="796413"/>
            <a:ext cx="5247242"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78051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10131425" cy="4443371"/>
          </a:xfrm>
        </p:spPr>
        <p:txBody>
          <a:bodyPr>
            <a:normAutofit lnSpcReduction="10000"/>
          </a:bodyPr>
          <a:lstStyle/>
          <a:p>
            <a:r>
              <a:rPr lang="en-US" dirty="0"/>
              <a:t>Low accuracy scores of 75%, large misclassification of “depressed” as “not-depressed.”  In the neural network plot we see that there is very little complexity.  All these factors seem to indicate that the three variables are not sufficient in predicting depression.  </a:t>
            </a:r>
          </a:p>
          <a:p>
            <a:r>
              <a:rPr lang="en-US" dirty="0"/>
              <a:t>If we only consider these results, we must conclude that POVERTY, GEN_HEALTH, and SMOKING do not adequately predict DEPRESSION, forcing us to accept H_0.  </a:t>
            </a:r>
          </a:p>
          <a:p>
            <a:r>
              <a:rPr lang="en-US" dirty="0"/>
              <a:t>Hyperparameters were adjusted by adding more hidden layers, this did not produce significant changes.  Neither the model nor the hyperparameters are the issue. </a:t>
            </a:r>
          </a:p>
          <a:p>
            <a:r>
              <a:rPr lang="en-US" dirty="0"/>
              <a:t>It should be noted that a decision tree was previously conducted on the same data and variables.  Results here are consistent with results of decision tree.  This further confirms that the analytical technique is not the issue with the mis-classifications weakening the model.</a:t>
            </a:r>
          </a:p>
          <a:p>
            <a:r>
              <a:rPr lang="en-US" dirty="0"/>
              <a:t>Also, there is a large body of published research that shows strong connections with depression and poverty.  We cannot eliminate this variable, unless we ignore publish research.  </a:t>
            </a:r>
          </a:p>
          <a:p>
            <a:r>
              <a:rPr lang="en-US" dirty="0"/>
              <a:t>It must be further noted that the model is correctly predicting “not-depressed.”  We can hypothesize that this is either an accident or that the model requires more complexity by adding more variables.</a:t>
            </a:r>
          </a:p>
        </p:txBody>
      </p:sp>
    </p:spTree>
    <p:extLst>
      <p:ext uri="{BB962C8B-B14F-4D97-AF65-F5344CB8AC3E}">
        <p14:creationId xmlns:p14="http://schemas.microsoft.com/office/powerpoint/2010/main" val="3004269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Act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10131425" cy="4443371"/>
          </a:xfrm>
        </p:spPr>
        <p:txBody>
          <a:bodyPr>
            <a:normAutofit/>
          </a:bodyPr>
          <a:lstStyle/>
          <a:p>
            <a:r>
              <a:rPr lang="en-US" dirty="0"/>
              <a:t>Two courses of action are recommended:  </a:t>
            </a:r>
          </a:p>
          <a:p>
            <a:pPr lvl="1"/>
            <a:r>
              <a:rPr lang="en-US" dirty="0"/>
              <a:t>Conduct a thorough test on neural networks hyper-parameters, to confirm that changing these will not provide much more improvement to model.  Given that we have added to the complexity of the </a:t>
            </a:r>
            <a:r>
              <a:rPr lang="en-US" dirty="0" err="1"/>
              <a:t>nueral</a:t>
            </a:r>
            <a:r>
              <a:rPr lang="en-US" dirty="0"/>
              <a:t> network by adding two hidden layers with 300 neurons each, I do not expect to find much improvement by this course of action.  This is merely recommended to be systematic in testing.  Recommend using another NN algorithm to find optimal hyperparameters.  </a:t>
            </a:r>
          </a:p>
          <a:p>
            <a:pPr lvl="1"/>
            <a:r>
              <a:rPr lang="en-US" dirty="0"/>
              <a:t>Conduct PCA of original dataset.  Objective is to improve prediction power by finding more variables or eliminating current variables.  Our main goal is to address misclassification of depressed” vs “</a:t>
            </a:r>
            <a:r>
              <a:rPr lang="en-US"/>
              <a:t>not-depressed”</a:t>
            </a:r>
            <a:endParaRPr lang="en-US" dirty="0"/>
          </a:p>
        </p:txBody>
      </p:sp>
    </p:spTree>
    <p:extLst>
      <p:ext uri="{BB962C8B-B14F-4D97-AF65-F5344CB8AC3E}">
        <p14:creationId xmlns:p14="http://schemas.microsoft.com/office/powerpoint/2010/main" val="249139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C62F-C37D-7433-8E69-15A8E2DFE19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1CE7DA23-DECB-F000-EF18-26CEFC57C9E4}"/>
              </a:ext>
            </a:extLst>
          </p:cNvPr>
          <p:cNvSpPr>
            <a:spLocks noGrp="1"/>
          </p:cNvSpPr>
          <p:nvPr>
            <p:ph sz="half" idx="1"/>
          </p:nvPr>
        </p:nvSpPr>
        <p:spPr/>
        <p:txBody>
          <a:bodyPr/>
          <a:lstStyle/>
          <a:p>
            <a:r>
              <a:rPr lang="en-US" dirty="0"/>
              <a:t>DEPRESSION = CHIS2020DATASET(POVERTY, GENERAL HEALTH, SMOKING)</a:t>
            </a:r>
          </a:p>
        </p:txBody>
      </p:sp>
      <p:sp>
        <p:nvSpPr>
          <p:cNvPr id="4" name="Content Placeholder 3">
            <a:extLst>
              <a:ext uri="{FF2B5EF4-FFF2-40B4-BE49-F238E27FC236}">
                <a16:creationId xmlns:a16="http://schemas.microsoft.com/office/drawing/2014/main" id="{9E7E460A-4D12-26F0-DA5C-1DC6D930A472}"/>
              </a:ext>
            </a:extLst>
          </p:cNvPr>
          <p:cNvSpPr>
            <a:spLocks noGrp="1"/>
          </p:cNvSpPr>
          <p:nvPr>
            <p:ph sz="half" idx="2"/>
          </p:nvPr>
        </p:nvSpPr>
        <p:spPr/>
        <p:txBody>
          <a:bodyPr/>
          <a:lstStyle/>
          <a:p>
            <a:r>
              <a:rPr lang="en-US" dirty="0"/>
              <a:t>Main Program( output depression, input CHIS dataset with variables for poverty levels, general health, and current smoking habits)</a:t>
            </a:r>
          </a:p>
        </p:txBody>
      </p:sp>
    </p:spTree>
    <p:extLst>
      <p:ext uri="{BB962C8B-B14F-4D97-AF65-F5344CB8AC3E}">
        <p14:creationId xmlns:p14="http://schemas.microsoft.com/office/powerpoint/2010/main" val="27960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7" name="Oval 6">
            <a:extLst>
              <a:ext uri="{FF2B5EF4-FFF2-40B4-BE49-F238E27FC236}">
                <a16:creationId xmlns:a16="http://schemas.microsoft.com/office/drawing/2014/main" id="{4D10D466-7B88-5BA9-CA09-207910179F55}"/>
              </a:ext>
            </a:extLst>
          </p:cNvPr>
          <p:cNvSpPr/>
          <p:nvPr/>
        </p:nvSpPr>
        <p:spPr>
          <a:xfrm>
            <a:off x="5146246" y="483576"/>
            <a:ext cx="1198807" cy="444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8" name="Rectangle 7">
            <a:extLst>
              <a:ext uri="{FF2B5EF4-FFF2-40B4-BE49-F238E27FC236}">
                <a16:creationId xmlns:a16="http://schemas.microsoft.com/office/drawing/2014/main" id="{B0CF51F3-49FE-8D6A-2944-3E59DE0DA1C9}"/>
              </a:ext>
            </a:extLst>
          </p:cNvPr>
          <p:cNvSpPr/>
          <p:nvPr/>
        </p:nvSpPr>
        <p:spPr>
          <a:xfrm>
            <a:off x="4753491" y="1284406"/>
            <a:ext cx="1984316" cy="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data</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172230"/>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Preliminary analysis</a:t>
            </a:r>
            <a:r>
              <a:rPr lang="en-US" dirty="0">
                <a:solidFill>
                  <a:schemeClr val="tx1"/>
                </a:solidFill>
              </a:rPr>
              <a:t>:  ID data set features, statistically describe data</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629381"/>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Visualize</a:t>
            </a:r>
            <a:r>
              <a:rPr lang="en-US" dirty="0">
                <a:solidFill>
                  <a:schemeClr val="tx1"/>
                </a:solidFill>
              </a:rPr>
              <a:t>:  Plot each feature against output variable (depression) to understand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5161349"/>
            <a:ext cx="3314700" cy="82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Clean Data</a:t>
            </a:r>
            <a:r>
              <a:rPr lang="en-US" dirty="0">
                <a:solidFill>
                  <a:schemeClr val="tx1"/>
                </a:solidFill>
              </a:rPr>
              <a:t>:  handle missing values</a:t>
            </a:r>
          </a:p>
        </p:txBody>
      </p:sp>
      <p:cxnSp>
        <p:nvCxnSpPr>
          <p:cNvPr id="13" name="Straight Arrow Connector 12">
            <a:extLst>
              <a:ext uri="{FF2B5EF4-FFF2-40B4-BE49-F238E27FC236}">
                <a16:creationId xmlns:a16="http://schemas.microsoft.com/office/drawing/2014/main" id="{36BC1B62-0EA4-1BC7-FCF2-B60E93D79889}"/>
              </a:ext>
            </a:extLst>
          </p:cNvPr>
          <p:cNvCxnSpPr>
            <a:stCxn id="8" idx="2"/>
            <a:endCxn id="9" idx="0"/>
          </p:cNvCxnSpPr>
          <p:nvPr/>
        </p:nvCxnSpPr>
        <p:spPr>
          <a:xfrm>
            <a:off x="5745649" y="1899138"/>
            <a:ext cx="5862" cy="273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stCxn id="9" idx="2"/>
            <a:endCxn id="10" idx="0"/>
          </p:cNvCxnSpPr>
          <p:nvPr/>
        </p:nvCxnSpPr>
        <p:spPr>
          <a:xfrm>
            <a:off x="5751511" y="3324022"/>
            <a:ext cx="0" cy="3053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a:endCxn id="11" idx="0"/>
          </p:cNvCxnSpPr>
          <p:nvPr/>
        </p:nvCxnSpPr>
        <p:spPr>
          <a:xfrm>
            <a:off x="5745649" y="4781173"/>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0AE3D-A561-8CE7-8072-1729AF2EB1BB}"/>
              </a:ext>
            </a:extLst>
          </p:cNvPr>
          <p:cNvCxnSpPr>
            <a:cxnSpLocks/>
            <a:endCxn id="8" idx="0"/>
          </p:cNvCxnSpPr>
          <p:nvPr/>
        </p:nvCxnSpPr>
        <p:spPr>
          <a:xfrm>
            <a:off x="5745649" y="927913"/>
            <a:ext cx="0" cy="356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D32387A-F5DE-BFCE-9A60-C1A2F5EBB0DD}"/>
              </a:ext>
            </a:extLst>
          </p:cNvPr>
          <p:cNvCxnSpPr>
            <a:cxnSpLocks/>
          </p:cNvCxnSpPr>
          <p:nvPr/>
        </p:nvCxnSpPr>
        <p:spPr>
          <a:xfrm>
            <a:off x="5739787" y="5981641"/>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4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96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Select Analytical Technique</a:t>
            </a:r>
            <a:r>
              <a:rPr lang="en-US" dirty="0">
                <a:solidFill>
                  <a:schemeClr val="tx1"/>
                </a:solidFill>
              </a:rPr>
              <a:t>:  Neural Network</a:t>
            </a:r>
          </a:p>
        </p:txBody>
      </p:sp>
      <p:sp>
        <p:nvSpPr>
          <p:cNvPr id="10" name="Rectangle 9">
            <a:extLst>
              <a:ext uri="{FF2B5EF4-FFF2-40B4-BE49-F238E27FC236}">
                <a16:creationId xmlns:a16="http://schemas.microsoft.com/office/drawing/2014/main" id="{3CB3DFDA-F26E-E5E2-B786-79BAAF85ADD2}"/>
              </a:ext>
            </a:extLst>
          </p:cNvPr>
          <p:cNvSpPr/>
          <p:nvPr/>
        </p:nvSpPr>
        <p:spPr>
          <a:xfrm>
            <a:off x="3285428" y="2292853"/>
            <a:ext cx="4774408" cy="2139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Model</a:t>
            </a:r>
            <a:r>
              <a:rPr lang="en-US" dirty="0">
                <a:solidFill>
                  <a:schemeClr val="tx1"/>
                </a:solidFill>
              </a:rPr>
              <a:t>:  </a:t>
            </a:r>
          </a:p>
          <a:p>
            <a:pPr algn="ctr"/>
            <a:r>
              <a:rPr lang="en-US" dirty="0" err="1">
                <a:solidFill>
                  <a:schemeClr val="tx1"/>
                </a:solidFill>
              </a:rPr>
              <a:t>keras.models.Sequential</a:t>
            </a:r>
            <a:r>
              <a:rPr lang="en-US" dirty="0">
                <a:solidFill>
                  <a:schemeClr val="tx1"/>
                </a:solidFill>
              </a:rPr>
              <a:t>()</a:t>
            </a:r>
          </a:p>
          <a:p>
            <a:pPr algn="ctr"/>
            <a:r>
              <a:rPr lang="en-US" dirty="0">
                <a:solidFill>
                  <a:schemeClr val="tx1"/>
                </a:solidFill>
              </a:rPr>
              <a:t> from </a:t>
            </a:r>
            <a:r>
              <a:rPr lang="en-US" dirty="0" err="1">
                <a:solidFill>
                  <a:schemeClr val="tx1"/>
                </a:solidFill>
              </a:rPr>
              <a:t>Keras</a:t>
            </a:r>
            <a:r>
              <a:rPr lang="en-US" dirty="0">
                <a:solidFill>
                  <a:schemeClr val="tx1"/>
                </a:solidFill>
              </a:rPr>
              <a:t> library</a:t>
            </a:r>
          </a:p>
          <a:p>
            <a:pPr algn="ctr"/>
            <a:r>
              <a:rPr lang="en-US" b="1" dirty="0">
                <a:solidFill>
                  <a:schemeClr val="tx1"/>
                </a:solidFill>
              </a:rPr>
              <a:t>Input layer</a:t>
            </a:r>
            <a:r>
              <a:rPr lang="en-US" dirty="0">
                <a:solidFill>
                  <a:schemeClr val="tx1"/>
                </a:solidFill>
              </a:rPr>
              <a:t>:  3 neurons</a:t>
            </a:r>
          </a:p>
          <a:p>
            <a:pPr algn="ctr"/>
            <a:r>
              <a:rPr lang="en-US" b="1" dirty="0">
                <a:solidFill>
                  <a:schemeClr val="tx1"/>
                </a:solidFill>
              </a:rPr>
              <a:t>Hidden layer</a:t>
            </a:r>
            <a:r>
              <a:rPr lang="en-US" dirty="0">
                <a:solidFill>
                  <a:schemeClr val="tx1"/>
                </a:solidFill>
              </a:rPr>
              <a:t>:  4 layers, 300 neurons.  Last layer 100 neurons.  Using “</a:t>
            </a:r>
            <a:r>
              <a:rPr lang="en-US" dirty="0" err="1">
                <a:solidFill>
                  <a:schemeClr val="tx1"/>
                </a:solidFill>
              </a:rPr>
              <a:t>relu</a:t>
            </a:r>
            <a:r>
              <a:rPr lang="en-US" dirty="0">
                <a:solidFill>
                  <a:schemeClr val="tx1"/>
                </a:solidFill>
              </a:rPr>
              <a:t>” for activation function</a:t>
            </a:r>
          </a:p>
          <a:p>
            <a:pPr algn="ctr"/>
            <a:r>
              <a:rPr lang="en-US" b="1" dirty="0">
                <a:solidFill>
                  <a:schemeClr val="tx1"/>
                </a:solidFill>
              </a:rPr>
              <a:t>Output</a:t>
            </a:r>
            <a:r>
              <a:rPr lang="en-US" dirty="0">
                <a:solidFill>
                  <a:schemeClr val="tx1"/>
                </a:solidFill>
              </a:rPr>
              <a:t> </a:t>
            </a:r>
            <a:r>
              <a:rPr lang="en-US" b="1" dirty="0">
                <a:solidFill>
                  <a:schemeClr val="tx1"/>
                </a:solidFill>
              </a:rPr>
              <a:t>layer:  </a:t>
            </a:r>
            <a:r>
              <a:rPr lang="en-US" dirty="0">
                <a:solidFill>
                  <a:schemeClr val="tx1"/>
                </a:solidFill>
              </a:rPr>
              <a:t>2 neurons, “</a:t>
            </a:r>
            <a:r>
              <a:rPr lang="en-US" dirty="0" err="1">
                <a:solidFill>
                  <a:schemeClr val="tx1"/>
                </a:solidFill>
              </a:rPr>
              <a:t>softmax</a:t>
            </a:r>
            <a:r>
              <a:rPr lang="en-US" dirty="0">
                <a:solidFill>
                  <a:schemeClr val="tx1"/>
                </a:solidFill>
              </a:rPr>
              <a:t>” for activation.</a:t>
            </a:r>
          </a:p>
        </p:txBody>
      </p:sp>
      <p:sp>
        <p:nvSpPr>
          <p:cNvPr id="11" name="Rectangle 10">
            <a:extLst>
              <a:ext uri="{FF2B5EF4-FFF2-40B4-BE49-F238E27FC236}">
                <a16:creationId xmlns:a16="http://schemas.microsoft.com/office/drawing/2014/main" id="{A8C70CBF-E63A-3FCD-C87F-7BAA740713EA}"/>
              </a:ext>
            </a:extLst>
          </p:cNvPr>
          <p:cNvSpPr/>
          <p:nvPr/>
        </p:nvSpPr>
        <p:spPr>
          <a:xfrm>
            <a:off x="3009834" y="4775127"/>
            <a:ext cx="5404761" cy="147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Split Data</a:t>
            </a:r>
            <a:r>
              <a:rPr lang="en-US" dirty="0">
                <a:solidFill>
                  <a:schemeClr val="tx1"/>
                </a:solidFill>
              </a:rPr>
              <a:t>:  </a:t>
            </a:r>
          </a:p>
          <a:p>
            <a:pPr algn="ctr"/>
            <a:r>
              <a:rPr lang="en-US" dirty="0">
                <a:solidFill>
                  <a:schemeClr val="tx1"/>
                </a:solidFill>
              </a:rPr>
              <a:t>Split Data into data frame with dependent variable, and independent variables.  Split data into training, validation, and testing data sets</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59486" y="4483680"/>
            <a:ext cx="0" cy="308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1946022"/>
            <a:ext cx="0" cy="346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CA1B684-9F7C-9EBC-8A75-E6A409081A66}"/>
              </a:ext>
            </a:extLst>
          </p:cNvPr>
          <p:cNvCxnSpPr>
            <a:cxnSpLocks/>
          </p:cNvCxnSpPr>
          <p:nvPr/>
        </p:nvCxnSpPr>
        <p:spPr>
          <a:xfrm>
            <a:off x="5759486" y="6248400"/>
            <a:ext cx="0" cy="2988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3509880" y="957352"/>
            <a:ext cx="4676587" cy="186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Training and validation</a:t>
            </a:r>
            <a:r>
              <a:rPr lang="en-US" dirty="0">
                <a:solidFill>
                  <a:schemeClr val="tx1"/>
                </a:solidFill>
              </a:rPr>
              <a:t>:  </a:t>
            </a:r>
          </a:p>
          <a:p>
            <a:pPr algn="ctr"/>
            <a:r>
              <a:rPr lang="en-US" dirty="0">
                <a:solidFill>
                  <a:schemeClr val="tx1"/>
                </a:solidFill>
              </a:rPr>
              <a:t>Use training and validation sets</a:t>
            </a:r>
          </a:p>
          <a:p>
            <a:pPr algn="ctr"/>
            <a:r>
              <a:rPr lang="en-US" dirty="0">
                <a:solidFill>
                  <a:schemeClr val="tx1"/>
                </a:solidFill>
              </a:rPr>
              <a:t>Loss function:  sparse categorical cross entropy</a:t>
            </a:r>
          </a:p>
          <a:p>
            <a:pPr algn="ctr"/>
            <a:r>
              <a:rPr lang="en-US" dirty="0">
                <a:solidFill>
                  <a:schemeClr val="tx1"/>
                </a:solidFill>
              </a:rPr>
              <a:t>Optimizer:  gradient descent</a:t>
            </a:r>
          </a:p>
          <a:p>
            <a:pPr algn="ctr"/>
            <a:r>
              <a:rPr lang="en-US" dirty="0">
                <a:solidFill>
                  <a:schemeClr val="tx1"/>
                </a:solidFill>
              </a:rPr>
              <a:t>Epochs:  50</a:t>
            </a:r>
          </a:p>
          <a:p>
            <a:pPr algn="ctr"/>
            <a:r>
              <a:rPr lang="en-US" dirty="0">
                <a:solidFill>
                  <a:schemeClr val="tx1"/>
                </a:solidFill>
              </a:rPr>
              <a:t>Batch size:  32</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271861"/>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Test Model</a:t>
            </a:r>
            <a:r>
              <a:rPr lang="en-US" dirty="0">
                <a:solidFill>
                  <a:schemeClr val="tx1"/>
                </a:solidFill>
              </a:rPr>
              <a:t>:  </a:t>
            </a:r>
          </a:p>
          <a:p>
            <a:pPr algn="ctr"/>
            <a:r>
              <a:rPr lang="en-US" dirty="0">
                <a:solidFill>
                  <a:schemeClr val="tx1"/>
                </a:solidFill>
              </a:rPr>
              <a:t>Predict using test data</a:t>
            </a:r>
          </a:p>
        </p:txBody>
      </p:sp>
      <p:sp>
        <p:nvSpPr>
          <p:cNvPr id="11" name="Rectangle 10">
            <a:extLst>
              <a:ext uri="{FF2B5EF4-FFF2-40B4-BE49-F238E27FC236}">
                <a16:creationId xmlns:a16="http://schemas.microsoft.com/office/drawing/2014/main" id="{A8C70CBF-E63A-3FCD-C87F-7BAA740713EA}"/>
              </a:ext>
            </a:extLst>
          </p:cNvPr>
          <p:cNvSpPr/>
          <p:nvPr/>
        </p:nvSpPr>
        <p:spPr>
          <a:xfrm>
            <a:off x="2739818" y="4871342"/>
            <a:ext cx="6076386" cy="1438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Assess Model Performance Metrics</a:t>
            </a:r>
            <a:r>
              <a:rPr lang="en-US" dirty="0">
                <a:solidFill>
                  <a:schemeClr val="tx1"/>
                </a:solidFill>
              </a:rPr>
              <a:t>:</a:t>
            </a:r>
          </a:p>
          <a:p>
            <a:pPr algn="ctr"/>
            <a:r>
              <a:rPr lang="en-US" dirty="0">
                <a:solidFill>
                  <a:schemeClr val="tx1"/>
                </a:solidFill>
              </a:rPr>
              <a:t>Loss, accuracy, validation loss, and validation-accuracy</a:t>
            </a:r>
          </a:p>
          <a:p>
            <a:pPr algn="ctr"/>
            <a:r>
              <a:rPr lang="en-US" dirty="0">
                <a:solidFill>
                  <a:schemeClr val="tx1"/>
                </a:solidFill>
              </a:rPr>
              <a:t>Probability of predictions</a:t>
            </a:r>
          </a:p>
        </p:txBody>
      </p:sp>
      <p:cxnSp>
        <p:nvCxnSpPr>
          <p:cNvPr id="13" name="Straight Arrow Connector 12">
            <a:extLst>
              <a:ext uri="{FF2B5EF4-FFF2-40B4-BE49-F238E27FC236}">
                <a16:creationId xmlns:a16="http://schemas.microsoft.com/office/drawing/2014/main" id="{36BC1B62-0EA4-1BC7-FCF2-B60E93D79889}"/>
              </a:ext>
            </a:extLst>
          </p:cNvPr>
          <p:cNvCxnSpPr>
            <a:cxnSpLocks/>
          </p:cNvCxnSpPr>
          <p:nvPr/>
        </p:nvCxnSpPr>
        <p:spPr>
          <a:xfrm>
            <a:off x="5745649" y="707518"/>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71527" y="2852835"/>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71527" y="4432978"/>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8581119-4677-F15C-D0B7-CC58A8E57A2D}"/>
              </a:ext>
            </a:extLst>
          </p:cNvPr>
          <p:cNvCxnSpPr>
            <a:cxnSpLocks/>
          </p:cNvCxnSpPr>
          <p:nvPr/>
        </p:nvCxnSpPr>
        <p:spPr>
          <a:xfrm>
            <a:off x="5765980" y="6314426"/>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57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2676331" y="2072160"/>
            <a:ext cx="6355526" cy="1946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Report Results</a:t>
            </a:r>
            <a:r>
              <a:rPr lang="en-US" dirty="0">
                <a:solidFill>
                  <a:schemeClr val="tx1"/>
                </a:solidFill>
              </a:rPr>
              <a:t>: </a:t>
            </a:r>
          </a:p>
          <a:p>
            <a:pPr algn="ctr"/>
            <a:r>
              <a:rPr lang="en-US" dirty="0">
                <a:solidFill>
                  <a:schemeClr val="tx1"/>
                </a:solidFill>
              </a:rPr>
              <a:t>Results of Loss, accuracy, validation loss, and validation-accuracy</a:t>
            </a:r>
          </a:p>
          <a:p>
            <a:pPr algn="ctr"/>
            <a:r>
              <a:rPr lang="en-US" dirty="0">
                <a:solidFill>
                  <a:schemeClr val="tx1"/>
                </a:solidFill>
              </a:rPr>
              <a:t>Plot of Confusion Matrix</a:t>
            </a:r>
          </a:p>
          <a:p>
            <a:pPr algn="ctr"/>
            <a:r>
              <a:rPr lang="en-US" dirty="0">
                <a:solidFill>
                  <a:schemeClr val="tx1"/>
                </a:solidFill>
              </a:rPr>
              <a:t>Plot of NN</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4446463"/>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Act</a:t>
            </a:r>
            <a:r>
              <a:rPr lang="en-US" dirty="0">
                <a:solidFill>
                  <a:schemeClr val="tx1"/>
                </a:solidFill>
              </a:rPr>
              <a:t>:</a:t>
            </a:r>
          </a:p>
          <a:p>
            <a:pPr algn="ctr"/>
            <a:r>
              <a:rPr lang="en-US" dirty="0">
                <a:solidFill>
                  <a:schemeClr val="tx1"/>
                </a:solidFill>
              </a:rPr>
              <a:t>Produce a set of recommendations</a:t>
            </a:r>
          </a:p>
        </p:txBody>
      </p:sp>
      <p:cxnSp>
        <p:nvCxnSpPr>
          <p:cNvPr id="13" name="Straight Arrow Connector 12">
            <a:extLst>
              <a:ext uri="{FF2B5EF4-FFF2-40B4-BE49-F238E27FC236}">
                <a16:creationId xmlns:a16="http://schemas.microsoft.com/office/drawing/2014/main" id="{36BC1B62-0EA4-1BC7-FCF2-B60E93D79889}"/>
              </a:ext>
            </a:extLst>
          </p:cNvPr>
          <p:cNvCxnSpPr>
            <a:cxnSpLocks/>
          </p:cNvCxnSpPr>
          <p:nvPr/>
        </p:nvCxnSpPr>
        <p:spPr>
          <a:xfrm>
            <a:off x="5745649" y="1778609"/>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4010179"/>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792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836</TotalTime>
  <Words>2365</Words>
  <Application>Microsoft Office PowerPoint</Application>
  <PresentationFormat>Widescreen</PresentationFormat>
  <Paragraphs>219</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Celestial</vt:lpstr>
      <vt:lpstr>Association between depression and poverty</vt:lpstr>
      <vt:lpstr>Problem statement</vt:lpstr>
      <vt:lpstr>Hypothesis formulation</vt:lpstr>
      <vt:lpstr>Top-down program design</vt:lpstr>
      <vt:lpstr>Hierarchy chart</vt:lpstr>
      <vt:lpstr>Flow chart</vt:lpstr>
      <vt:lpstr>Flow chart</vt:lpstr>
      <vt:lpstr>Flow chart</vt:lpstr>
      <vt:lpstr>Flow chart</vt:lpstr>
      <vt:lpstr>pseudocode</vt:lpstr>
      <vt:lpstr>pseudocode</vt:lpstr>
      <vt:lpstr>pseudocode</vt:lpstr>
      <vt:lpstr>Acquire</vt:lpstr>
      <vt:lpstr>prepare</vt:lpstr>
      <vt:lpstr>prepare</vt:lpstr>
      <vt:lpstr>prepare</vt:lpstr>
      <vt:lpstr>PREPARE</vt:lpstr>
      <vt:lpstr>PREPARE</vt:lpstr>
      <vt:lpstr>prepare</vt:lpstr>
      <vt:lpstr>prepare</vt:lpstr>
      <vt:lpstr>Prepare - visualization</vt:lpstr>
      <vt:lpstr>Prepare - visualization</vt:lpstr>
      <vt:lpstr>Prepare - visualization</vt:lpstr>
      <vt:lpstr>Prepare - visualization</vt:lpstr>
      <vt:lpstr>Prepare – visualization </vt:lpstr>
      <vt:lpstr>Prepare - visualization</vt:lpstr>
      <vt:lpstr>Prepare – visualization </vt:lpstr>
      <vt:lpstr>Prepare - visualization</vt:lpstr>
      <vt:lpstr>Prepare – visualization </vt:lpstr>
      <vt:lpstr>Prepare – visualization </vt:lpstr>
      <vt:lpstr>Prepare  </vt:lpstr>
      <vt:lpstr>Analyze  </vt:lpstr>
      <vt:lpstr>Analyze  </vt:lpstr>
      <vt:lpstr>Analyze  </vt:lpstr>
      <vt:lpstr>Analyze  </vt:lpstr>
      <vt:lpstr>Report  </vt:lpstr>
      <vt:lpstr>Report  </vt:lpstr>
      <vt:lpstr>Report  </vt:lpstr>
      <vt:lpstr>Report  </vt:lpstr>
      <vt:lpstr>Report  </vt:lpstr>
      <vt:lpstr>Act</vt:lpstr>
      <vt:lpstr>Act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Lagos</dc:creator>
  <cp:lastModifiedBy>Daniel Lagos</cp:lastModifiedBy>
  <cp:revision>245</cp:revision>
  <dcterms:created xsi:type="dcterms:W3CDTF">2022-10-01T03:19:30Z</dcterms:created>
  <dcterms:modified xsi:type="dcterms:W3CDTF">2022-10-24T04:29:28Z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