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B7B6D-7D14-4D1A-845B-3A08ACF6FE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574C5-3B5C-4FD4-A1E1-372163473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Larson, Phillip </a:t>
            </a:r>
            <a:r>
              <a:rPr lang="en-US" dirty="0" err="1"/>
              <a:t>Ogborn</a:t>
            </a:r>
            <a:r>
              <a:rPr lang="en-US" dirty="0"/>
              <a:t>, Corrie Thomas</a:t>
            </a:r>
          </a:p>
        </p:txBody>
      </p:sp>
    </p:spTree>
    <p:extLst>
      <p:ext uri="{BB962C8B-B14F-4D97-AF65-F5344CB8AC3E}">
        <p14:creationId xmlns:p14="http://schemas.microsoft.com/office/powerpoint/2010/main" val="1393828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C17551-FFEE-4C90-B5F4-2F9F5E99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dirty="0" err="1"/>
              <a:t>Ttest</a:t>
            </a:r>
            <a:endParaRPr lang="en-US" sz="40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0D1FC-4385-4AB3-A8C3-07F28E8C3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696830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5AC4-8598-4838-B44F-9B35DE67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EB42C-F393-4E84-B1E8-FB8DAC097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78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5EA674-ECFF-4E4A-AC7A-35B1C3F95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Discussion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29072-1058-4633-A285-FB98FF5FE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 dirty="0"/>
              <a:t>Findings</a:t>
            </a:r>
          </a:p>
          <a:p>
            <a:r>
              <a:rPr lang="en-US" sz="1800" dirty="0"/>
              <a:t>Difficulties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527470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9581A-268C-44F6-9E6B-1CF03F20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689AE-A1D7-49A0-9ED6-EEF9D2B93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3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824FA4-E805-4ECE-883B-A86B3DAF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3700"/>
              <a:t>Hypotheses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B6CFF-7E6A-46FC-B0E5-582E3117F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 b="1" dirty="0"/>
              <a:t>Null Hypotheses: </a:t>
            </a:r>
            <a:r>
              <a:rPr lang="en-US" sz="1800" dirty="0"/>
              <a:t>There is no relation between danceability and popularity, or explicitness and popularity. The results happen by chance. </a:t>
            </a:r>
          </a:p>
          <a:p>
            <a:endParaRPr lang="en-US" sz="1800" dirty="0"/>
          </a:p>
          <a:p>
            <a:r>
              <a:rPr lang="en-US" sz="1800" b="1" dirty="0"/>
              <a:t>Alternate Hypotheses: </a:t>
            </a:r>
            <a:r>
              <a:rPr lang="en-US" sz="1800" dirty="0"/>
              <a:t>The more danceable a song, the more popular. The more explicit a song, the more popular.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02219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4002-2F00-480B-A9B8-F88C58C6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28DB0-8EDB-4678-98A5-20C1FA54B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relationship between danceability and popularity?</a:t>
            </a:r>
          </a:p>
          <a:p>
            <a:r>
              <a:rPr lang="en-US" dirty="0"/>
              <a:t>Is there a relationship between explicitness and popularity?</a:t>
            </a:r>
          </a:p>
          <a:p>
            <a:r>
              <a:rPr lang="en-US" dirty="0"/>
              <a:t>How has danceability and popularity changed over time?</a:t>
            </a:r>
          </a:p>
        </p:txBody>
      </p:sp>
    </p:spTree>
    <p:extLst>
      <p:ext uri="{BB962C8B-B14F-4D97-AF65-F5344CB8AC3E}">
        <p14:creationId xmlns:p14="http://schemas.microsoft.com/office/powerpoint/2010/main" val="340131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4DF844-573A-466F-9130-7C99679A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Questions &amp; Data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9ADE1-9228-4832-9C7F-49D0F8F47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/>
              <a:t>Knew right away we wanted to base our project around Spotify</a:t>
            </a:r>
          </a:p>
          <a:p>
            <a:r>
              <a:rPr lang="en-US" sz="1800"/>
              <a:t>Initially we looked at Spotify for Developers</a:t>
            </a:r>
          </a:p>
          <a:p>
            <a:r>
              <a:rPr lang="en-US" sz="1800"/>
              <a:t>Found that we couldn’t pull the data we needed from there</a:t>
            </a:r>
          </a:p>
          <a:p>
            <a:r>
              <a:rPr lang="en-US" sz="1800"/>
              <a:t>Moved on to Kaggle and found Spotify Dataset 1921-2020, 160k+ Tracks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59955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BE89-E196-491C-B4ED-BDB6062A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F1461B-023E-4BB5-9908-317CAF50A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923835"/>
            <a:ext cx="9906000" cy="18473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BC0889-F827-4443-AD0F-5E74D78AB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612" y="4388332"/>
            <a:ext cx="69627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81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F65F8C-2D07-4C48-B080-478A111DC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3200" dirty="0"/>
              <a:t>Danceability &amp; popularity over time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08AE07C-8D6E-44C8-9A5A-C1BCCA117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9419" y="1448697"/>
            <a:ext cx="5487650" cy="3658433"/>
          </a:xfr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08089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C8E0-F436-432A-B46E-D524F737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Songs by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276AA-1989-4EE0-8C18-439701DEF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(Phil’s bar chart)</a:t>
            </a:r>
          </a:p>
        </p:txBody>
      </p:sp>
    </p:spTree>
    <p:extLst>
      <p:ext uri="{BB962C8B-B14F-4D97-AF65-F5344CB8AC3E}">
        <p14:creationId xmlns:p14="http://schemas.microsoft.com/office/powerpoint/2010/main" val="2604995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1F9322-A76B-48CB-9BA2-1A1B0425D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Danceability vs popularity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350A7-941F-4D40-A2B5-A0118A895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 dirty="0"/>
              <a:t>(Cleaned scatter plot)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98294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46601-0381-4F81-9EAE-EBBBD1C6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2102-43CB-4F4D-AA93-C9E4A6447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r-value</a:t>
            </a:r>
            <a:r>
              <a:rPr lang="en-US" dirty="0"/>
              <a:t> to confirm if the variability between two points on the scatter plot can be explained by danceability)</a:t>
            </a:r>
          </a:p>
        </p:txBody>
      </p:sp>
    </p:spTree>
    <p:extLst>
      <p:ext uri="{BB962C8B-B14F-4D97-AF65-F5344CB8AC3E}">
        <p14:creationId xmlns:p14="http://schemas.microsoft.com/office/powerpoint/2010/main" val="480586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55</TotalTime>
  <Words>187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Title slide</vt:lpstr>
      <vt:lpstr>Hypotheses</vt:lpstr>
      <vt:lpstr>Questions &amp; findings</vt:lpstr>
      <vt:lpstr>Questions &amp; Data</vt:lpstr>
      <vt:lpstr>Data Cleanup &amp; Exploration</vt:lpstr>
      <vt:lpstr>Danceability &amp; popularity over time</vt:lpstr>
      <vt:lpstr>Explicit Songs by year</vt:lpstr>
      <vt:lpstr>Danceability vs popularity</vt:lpstr>
      <vt:lpstr>Linear regression</vt:lpstr>
      <vt:lpstr>Ttest</vt:lpstr>
      <vt:lpstr>ANOVA</vt:lpstr>
      <vt:lpstr>Discussion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Corrie Thomas</dc:creator>
  <cp:lastModifiedBy>Corrie Thomas</cp:lastModifiedBy>
  <cp:revision>1</cp:revision>
  <dcterms:created xsi:type="dcterms:W3CDTF">2021-02-10T01:36:25Z</dcterms:created>
  <dcterms:modified xsi:type="dcterms:W3CDTF">2021-02-10T02:31:52Z</dcterms:modified>
</cp:coreProperties>
</file>