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1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B2E"/>
    <a:srgbClr val="F35BB4"/>
    <a:srgbClr val="648FFF"/>
    <a:srgbClr val="FFD23D"/>
    <a:srgbClr val="FFCF5F"/>
    <a:srgbClr val="FFEA4C"/>
    <a:srgbClr val="F57B45"/>
    <a:srgbClr val="F57600"/>
    <a:srgbClr val="FF9400"/>
    <a:srgbClr val="88C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44"/>
    <p:restoredTop sz="80175"/>
  </p:normalViewPr>
  <p:slideViewPr>
    <p:cSldViewPr snapToGrid="0">
      <p:cViewPr varScale="1">
        <p:scale>
          <a:sx n="141" d="100"/>
          <a:sy n="14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4609-295E-9376-FFAC-F1074919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03D73-8D36-A551-11B9-5AF893A27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420781-E9BC-1255-E347-414C978BB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  <a:p>
            <a:endParaRPr lang="en-GB" dirty="0"/>
          </a:p>
          <a:p>
            <a:r>
              <a:rPr lang="en-GB" dirty="0"/>
              <a:t>Testing a more orange orange for this one too</a:t>
            </a:r>
          </a:p>
          <a:p>
            <a:r>
              <a:rPr lang="en-GB" dirty="0"/>
              <a:t>Richard says easy to distinguish but not necessarily easy to say what colour they are, which is what we need! Maybe pink instead? That’s what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40DC2-4A21-3DEE-17EA-4ADB87947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87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A79D-C421-673D-0175-97DD965AD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B30851C5-5070-CF00-AF5F-A74EA5BDF332}"/>
              </a:ext>
            </a:extLst>
          </p:cNvPr>
          <p:cNvSpPr>
            <a:spLocks noChangeAspect="1"/>
          </p:cNvSpPr>
          <p:nvPr/>
        </p:nvSpPr>
        <p:spPr>
          <a:xfrm>
            <a:off x="3776176" y="1846049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DD55FF-EB54-0565-D1EE-D778FBC0AAD9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35B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0EA9DD-B86B-A15C-4DCC-E62B888B4DBF}"/>
              </a:ext>
            </a:extLst>
          </p:cNvPr>
          <p:cNvSpPr>
            <a:spLocks noChangeAspect="1"/>
          </p:cNvSpPr>
          <p:nvPr/>
        </p:nvSpPr>
        <p:spPr>
          <a:xfrm>
            <a:off x="254377" y="1846053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0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54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Dan Lassiter</cp:lastModifiedBy>
  <cp:revision>95</cp:revision>
  <dcterms:created xsi:type="dcterms:W3CDTF">2024-03-19T15:09:32Z</dcterms:created>
  <dcterms:modified xsi:type="dcterms:W3CDTF">2025-06-25T11:00:04Z</dcterms:modified>
</cp:coreProperties>
</file>