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70" r:id="rId9"/>
    <p:sldId id="273" r:id="rId10"/>
    <p:sldId id="272" r:id="rId11"/>
    <p:sldId id="269" r:id="rId12"/>
    <p:sldId id="268" r:id="rId13"/>
    <p:sldId id="267" r:id="rId14"/>
    <p:sldId id="283" r:id="rId15"/>
    <p:sldId id="289" r:id="rId16"/>
    <p:sldId id="290" r:id="rId17"/>
    <p:sldId id="291" r:id="rId18"/>
    <p:sldId id="284" r:id="rId19"/>
    <p:sldId id="286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E00"/>
    <a:srgbClr val="0E6E2F"/>
    <a:srgbClr val="648FFF"/>
    <a:srgbClr val="FF6100"/>
    <a:srgbClr val="DC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/>
    <p:restoredTop sz="80136"/>
  </p:normalViewPr>
  <p:slideViewPr>
    <p:cSldViewPr snapToGrid="0">
      <p:cViewPr varScale="1">
        <p:scale>
          <a:sx n="129" d="100"/>
          <a:sy n="129" d="100"/>
        </p:scale>
        <p:origin x="3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0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8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2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5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4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0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1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7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05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1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25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93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7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36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3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1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38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9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5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3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1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7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right of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right of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22913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4285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4287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square, which is orange, is left of the circle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square left of triangle</a:t>
            </a:r>
            <a:br>
              <a:rPr lang="en-GB" sz="1800" dirty="0"/>
            </a:br>
            <a:r>
              <a:rPr lang="en-GB" sz="1800" dirty="0"/>
              <a:t>Secondary: square is orange</a:t>
            </a:r>
          </a:p>
        </p:txBody>
      </p:sp>
    </p:spTree>
    <p:extLst>
      <p:ext uri="{BB962C8B-B14F-4D97-AF65-F5344CB8AC3E}">
        <p14:creationId xmlns:p14="http://schemas.microsoft.com/office/powerpoint/2010/main" val="59254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7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6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triangle, which is left of the square, is yellow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triangle is yellow</a:t>
            </a:r>
            <a:br>
              <a:rPr lang="en-GB" sz="1800" dirty="0"/>
            </a:br>
            <a:r>
              <a:rPr lang="en-GB" sz="1800" dirty="0"/>
              <a:t>Secondary: triangle is left of square</a:t>
            </a:r>
          </a:p>
        </p:txBody>
      </p:sp>
    </p:spTree>
    <p:extLst>
      <p:ext uri="{BB962C8B-B14F-4D97-AF65-F5344CB8AC3E}">
        <p14:creationId xmlns:p14="http://schemas.microsoft.com/office/powerpoint/2010/main" val="425620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22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0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5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3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3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1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782698-F191-63C9-F4DD-E4785591C550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3345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691</Words>
  <Application>Microsoft Macintosh PowerPoint</Application>
  <PresentationFormat>Custom</PresentationFormat>
  <Paragraphs>147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The circle, which is blue, is right of the triangle  Primary: circle right of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square, which is orange, is left of the circle  Primary: square left of triangle Secondary: square is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triangle, which is left of the square, is yellow  Primary: triangle is yellow Secondary: triangle is left of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35</cp:revision>
  <dcterms:created xsi:type="dcterms:W3CDTF">2024-03-19T15:09:32Z</dcterms:created>
  <dcterms:modified xsi:type="dcterms:W3CDTF">2024-04-02T16:00:55Z</dcterms:modified>
</cp:coreProperties>
</file>