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76" r:id="rId2"/>
    <p:sldId id="277" r:id="rId3"/>
    <p:sldId id="262" r:id="rId4"/>
    <p:sldId id="261" r:id="rId5"/>
    <p:sldId id="257" r:id="rId6"/>
    <p:sldId id="263" r:id="rId7"/>
    <p:sldId id="264" r:id="rId8"/>
    <p:sldId id="265" r:id="rId9"/>
    <p:sldId id="258" r:id="rId10"/>
    <p:sldId id="260" r:id="rId11"/>
    <p:sldId id="266" r:id="rId1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48" d="100"/>
          <a:sy n="148" d="100"/>
        </p:scale>
        <p:origin x="2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A5F18-A6B7-844E-AAD7-AF12FEDFF4B2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76717-E28E-5D48-B584-736040E90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9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44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259222" algn="l" defTabSz="51844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518445" algn="l" defTabSz="51844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777667" algn="l" defTabSz="51844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1036890" algn="l" defTabSz="51844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1296112" algn="l" defTabSz="51844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555334" algn="l" defTabSz="51844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814556" algn="l" defTabSz="51844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2073779" algn="l" defTabSz="51844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next to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912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next to the triangle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 + F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Note: only two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57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next to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50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next to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044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next to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12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next to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59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next to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084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next to the triangle</a:t>
            </a:r>
          </a:p>
          <a:p>
            <a:r>
              <a:rPr lang="en-GB" dirty="0"/>
              <a:t>F + T</a:t>
            </a:r>
          </a:p>
          <a:p>
            <a:r>
              <a:rPr lang="en-GB" dirty="0"/>
              <a:t>Note: only two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144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next to the triangle</a:t>
            </a:r>
          </a:p>
          <a:p>
            <a:r>
              <a:rPr lang="en-GB" dirty="0"/>
              <a:t>F + T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Note: only two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60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next to the triangle</a:t>
            </a:r>
          </a:p>
          <a:p>
            <a:r>
              <a:rPr lang="en-GB" dirty="0"/>
              <a:t>F + F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Note: only two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34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82B7-075F-5645-8BA0-9214E7C4CC9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F3BF-CF3C-AB47-9C14-1790D1181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10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82B7-075F-5645-8BA0-9214E7C4CC9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F3BF-CF3C-AB47-9C14-1790D1181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54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82B7-075F-5645-8BA0-9214E7C4CC9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F3BF-CF3C-AB47-9C14-1790D1181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2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82B7-075F-5645-8BA0-9214E7C4CC9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F3BF-CF3C-AB47-9C14-1790D1181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82B7-075F-5645-8BA0-9214E7C4CC9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F3BF-CF3C-AB47-9C14-1790D1181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8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82B7-075F-5645-8BA0-9214E7C4CC9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F3BF-CF3C-AB47-9C14-1790D1181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82B7-075F-5645-8BA0-9214E7C4CC9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F3BF-CF3C-AB47-9C14-1790D1181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9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82B7-075F-5645-8BA0-9214E7C4CC9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F3BF-CF3C-AB47-9C14-1790D1181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38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82B7-075F-5645-8BA0-9214E7C4CC9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F3BF-CF3C-AB47-9C14-1790D1181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40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82B7-075F-5645-8BA0-9214E7C4CC9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F3BF-CF3C-AB47-9C14-1790D1181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63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82B7-075F-5645-8BA0-9214E7C4CC9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F3BF-CF3C-AB47-9C14-1790D1181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47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682B7-075F-5645-8BA0-9214E7C4CC91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FF3BF-CF3C-AB47-9C14-1790D1181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4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96" y="1924775"/>
            <a:ext cx="4658082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circle, which is blue, is next to the triangle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circle next to triangle</a:t>
            </a:r>
            <a:br>
              <a:rPr lang="en-GB" sz="1800" dirty="0"/>
            </a:br>
            <a:r>
              <a:rPr lang="en-GB" sz="1800" dirty="0"/>
              <a:t>Secondary: circle is blue</a:t>
            </a:r>
          </a:p>
        </p:txBody>
      </p:sp>
    </p:spTree>
    <p:extLst>
      <p:ext uri="{BB962C8B-B14F-4D97-AF65-F5344CB8AC3E}">
        <p14:creationId xmlns:p14="http://schemas.microsoft.com/office/powerpoint/2010/main" val="371259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5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12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5" y="1846052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6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89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4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56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5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75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4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28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1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04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2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5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24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5" y="1846052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6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36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216</Words>
  <Application>Microsoft Macintosh PowerPoint</Application>
  <PresentationFormat>Custom</PresentationFormat>
  <Paragraphs>45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The circle, which is blue, is next to the triangle  Primary: circle next to triangle Secondary: circle is blue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circle, which is blue, is next to the triangle  Primary: circle next to triangle Secondary: circle is blue</dc:title>
  <dc:creator>Vilde Reksnes</dc:creator>
  <cp:lastModifiedBy>Vilde Reksnes</cp:lastModifiedBy>
  <cp:revision>1</cp:revision>
  <dcterms:created xsi:type="dcterms:W3CDTF">2024-03-19T16:59:41Z</dcterms:created>
  <dcterms:modified xsi:type="dcterms:W3CDTF">2024-03-19T17:02:39Z</dcterms:modified>
</cp:coreProperties>
</file>