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316" r:id="rId2"/>
    <p:sldId id="277" r:id="rId3"/>
    <p:sldId id="317" r:id="rId4"/>
    <p:sldId id="320" r:id="rId5"/>
    <p:sldId id="318" r:id="rId6"/>
    <p:sldId id="323" r:id="rId7"/>
    <p:sldId id="319" r:id="rId8"/>
    <p:sldId id="272" r:id="rId9"/>
    <p:sldId id="324" r:id="rId10"/>
    <p:sldId id="326" r:id="rId11"/>
    <p:sldId id="325" r:id="rId12"/>
    <p:sldId id="321" r:id="rId13"/>
    <p:sldId id="327" r:id="rId14"/>
    <p:sldId id="328" r:id="rId15"/>
    <p:sldId id="329" r:id="rId16"/>
    <p:sldId id="330" r:id="rId17"/>
    <p:sldId id="322" r:id="rId18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B2E"/>
    <a:srgbClr val="F35BB4"/>
    <a:srgbClr val="648FFF"/>
    <a:srgbClr val="FFD23D"/>
    <a:srgbClr val="FFCF5F"/>
    <a:srgbClr val="FFEA4C"/>
    <a:srgbClr val="F57B45"/>
    <a:srgbClr val="F57600"/>
    <a:srgbClr val="FF9400"/>
    <a:srgbClr val="88C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344"/>
    <p:restoredTop sz="80175"/>
  </p:normalViewPr>
  <p:slideViewPr>
    <p:cSldViewPr snapToGrid="0">
      <p:cViewPr varScale="1">
        <p:scale>
          <a:sx n="141" d="100"/>
          <a:sy n="141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B8D72-771C-BD4A-9CC1-F77D1C2F112E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31BD-47D6-AF47-9BDE-D36BBCCA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3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25923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518465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77769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103693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129616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555394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81462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2073859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24609-295E-9376-FFAC-F1074919C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03D73-8D36-A551-11B9-5AF893A277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420781-E9BC-1255-E347-414C978BB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  <a:p>
            <a:endParaRPr lang="en-GB" dirty="0"/>
          </a:p>
          <a:p>
            <a:r>
              <a:rPr lang="en-GB" dirty="0"/>
              <a:t>Testing a more orange orange for this one too</a:t>
            </a:r>
          </a:p>
          <a:p>
            <a:r>
              <a:rPr lang="en-GB" dirty="0"/>
              <a:t>Richard says easy to distinguish but not necessarily easy to say what colour they are, which is what we need! Maybe pink instead? That’s what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40DC2-4A21-3DEE-17EA-4ADB87947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872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BCC41-9A14-40E2-9D1E-278DD310C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FACA8A-F7EA-E47B-B98A-23CC15D23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CB0DE9-F268-5681-18E7-D3AF88FCF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8C520-406C-223A-35FE-5F4B5B75F1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842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D61F3-50EF-5F6C-05B6-63B4EAB24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42649C-7B92-90D0-5E76-044D9777C9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E1648-ECAA-0F5F-9A18-B9BD21741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D1CB0-811C-9F1A-5785-35ADD9A17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29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48A42-1D69-8A59-EC20-8479B937B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F67710-2418-8B20-7746-CB31C7344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9EC7B-BF11-ECCE-10E2-5E3E31A7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4A4BF-FE15-522B-182F-FEE03AF42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403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ED574-21F8-6875-F058-B3DFF3CBD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F0BC6E-6E8A-F6E8-29BD-9C7AA48848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6329CC-4C50-DB79-6E20-070583C5E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F2B30-97CA-5240-68F5-A96A12A22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424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80639-9A01-5FEA-EDC5-E748CB331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4941EE-AE78-292E-552D-673B7DF260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F80EBB-FB98-4FB6-CF2D-101560146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B5C9-0D21-3694-992D-013B4107D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985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E4189-3499-2027-F5E9-E79146845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C8CA2-E315-E858-EB3C-512818BB13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7B9F91-E976-7846-29AE-7E2754BF9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85FAE-005E-510D-3072-4E63A7F17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5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EA856-DA32-3063-EDE0-DE984F43D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5DC434-5410-66D5-EC60-69A651DE8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6BCFF-F434-66FC-CDF3-93AA9371D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51261-EE74-610C-7529-DADE5E8FF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080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74B92-F0CC-051E-7155-5365536A0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F199FD-82D0-2061-F92C-80A45ED35B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30116C-C909-BE5B-103F-E16282ED1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28EF-BC86-A16B-1EBE-4FFF606CF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04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1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AF41A-3C93-1625-2397-BFD065329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369A94-1824-349B-8D61-C468659E5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3A9EA1-1F87-1CBE-4BC2-E39B93D00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B6509-EABA-DCA1-2A37-BD28ABEF9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40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5BC46-7F8E-3858-33C7-E79E38491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A8FF32-C7A3-4E85-63D3-095A9B51A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05CAC3-C770-20B1-EBCF-90DCE4F16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20B0C-D2E0-11D6-D809-1CB9B329E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095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C8F9C-8B9D-C055-A824-4057E7B2D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CAB70D-1C0D-78DB-1AE4-CCFF5351A5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A22E3-F245-45EE-8BFC-6DE8A4F2D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7C0AE-F910-8933-85F7-A689FD13F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75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83D38-3B8E-A853-2FB4-36D47FB72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3F4E5A-F0D1-23D4-3304-D496B03CD2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4B585-1423-5937-1FCB-00E2DAEFE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B546C-5028-C068-0224-5CDE32899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832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4417A-40E9-2B4F-18B2-394E163A6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490FC8-8C0F-790A-747F-E8C07B877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EE20C7-E519-626E-3087-08BE02C39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B0780-D8ED-08DB-A4A9-EEBE319B7E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8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999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738D-B355-8691-3437-F20B90654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0C08A-1073-285C-8FA0-2CDA8BC614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61550F-F355-3213-CA8A-B40D00BA5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483A2-618D-8F38-B4D7-8B8B95C13F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89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1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85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4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50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4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2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77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9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4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9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9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9A79D-C421-673D-0175-97DD965AD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>
            <a:extLst>
              <a:ext uri="{FF2B5EF4-FFF2-40B4-BE49-F238E27FC236}">
                <a16:creationId xmlns:a16="http://schemas.microsoft.com/office/drawing/2014/main" id="{B30851C5-5070-CF00-AF5F-A74EA5BDF332}"/>
              </a:ext>
            </a:extLst>
          </p:cNvPr>
          <p:cNvSpPr>
            <a:spLocks noChangeAspect="1"/>
          </p:cNvSpPr>
          <p:nvPr/>
        </p:nvSpPr>
        <p:spPr>
          <a:xfrm>
            <a:off x="3776176" y="1846049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DD55FF-EB54-0565-D1EE-D778FBC0AAD9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EA9DD-B86B-A15C-4DCC-E62B888B4DBF}"/>
              </a:ext>
            </a:extLst>
          </p:cNvPr>
          <p:cNvSpPr>
            <a:spLocks noChangeAspect="1"/>
          </p:cNvSpPr>
          <p:nvPr/>
        </p:nvSpPr>
        <p:spPr>
          <a:xfrm>
            <a:off x="254377" y="1846053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08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62267-18FA-3374-6075-B10F300E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2B1590B-A84D-212C-4579-B8409734D812}"/>
              </a:ext>
            </a:extLst>
          </p:cNvPr>
          <p:cNvSpPr>
            <a:spLocks noChangeAspect="1"/>
          </p:cNvSpPr>
          <p:nvPr/>
        </p:nvSpPr>
        <p:spPr>
          <a:xfrm>
            <a:off x="3671748" y="1846051"/>
            <a:ext cx="1391874" cy="1357365"/>
          </a:xfrm>
          <a:prstGeom prst="ellips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4A08A1-54A9-4FF7-9BBB-F650881B0A42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B0278A-FA58-7FBB-920A-FF0F75D7A684}"/>
              </a:ext>
            </a:extLst>
          </p:cNvPr>
          <p:cNvSpPr>
            <a:spLocks noChangeAspect="1"/>
          </p:cNvSpPr>
          <p:nvPr/>
        </p:nvSpPr>
        <p:spPr>
          <a:xfrm>
            <a:off x="337052" y="1846050"/>
            <a:ext cx="1391874" cy="1357365"/>
          </a:xfrm>
          <a:prstGeom prst="ellips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6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581BF-A953-A01A-E423-5AD55E17C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C14166A-21B2-034F-9988-8B5FCD0D1343}"/>
              </a:ext>
            </a:extLst>
          </p:cNvPr>
          <p:cNvSpPr>
            <a:spLocks noChangeAspect="1"/>
          </p:cNvSpPr>
          <p:nvPr/>
        </p:nvSpPr>
        <p:spPr>
          <a:xfrm>
            <a:off x="3671747" y="1846052"/>
            <a:ext cx="1391874" cy="1357365"/>
          </a:xfrm>
          <a:prstGeom prst="ellips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CD34F5-6D37-5E8A-571C-92F714C3216A}"/>
              </a:ext>
            </a:extLst>
          </p:cNvPr>
          <p:cNvSpPr>
            <a:spLocks noChangeAspect="1"/>
          </p:cNvSpPr>
          <p:nvPr/>
        </p:nvSpPr>
        <p:spPr>
          <a:xfrm>
            <a:off x="337054" y="1846052"/>
            <a:ext cx="1391874" cy="1357365"/>
          </a:xfrm>
          <a:prstGeom prst="ellips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B498060-129F-B2FF-90D3-8EE8DA80A259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97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817E2-2C46-90DB-CF5C-2F9262322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0E5BB8-84B2-B4F0-9145-B3DC5218B866}"/>
              </a:ext>
            </a:extLst>
          </p:cNvPr>
          <p:cNvSpPr>
            <a:spLocks noChangeAspect="1"/>
          </p:cNvSpPr>
          <p:nvPr/>
        </p:nvSpPr>
        <p:spPr>
          <a:xfrm>
            <a:off x="3767122" y="1855103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45836F-AA76-EC8B-B5A4-59CB162DA9CD}"/>
              </a:ext>
            </a:extLst>
          </p:cNvPr>
          <p:cNvSpPr>
            <a:spLocks noChangeAspect="1"/>
          </p:cNvSpPr>
          <p:nvPr/>
        </p:nvSpPr>
        <p:spPr>
          <a:xfrm>
            <a:off x="474226" y="1855103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AF615C-8876-FE02-AB01-30C2931A1422}"/>
              </a:ext>
            </a:extLst>
          </p:cNvPr>
          <p:cNvSpPr>
            <a:spLocks noChangeAspect="1"/>
          </p:cNvSpPr>
          <p:nvPr/>
        </p:nvSpPr>
        <p:spPr>
          <a:xfrm>
            <a:off x="2120674" y="1855103"/>
            <a:ext cx="1391874" cy="1357365"/>
          </a:xfrm>
          <a:prstGeom prst="ellips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32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10BE1-4DF1-6955-F548-C875BA040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E18155-B217-C37A-2528-01A9C98946DD}"/>
              </a:ext>
            </a:extLst>
          </p:cNvPr>
          <p:cNvSpPr>
            <a:spLocks noChangeAspect="1"/>
          </p:cNvSpPr>
          <p:nvPr/>
        </p:nvSpPr>
        <p:spPr>
          <a:xfrm>
            <a:off x="3767122" y="1855103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3691FF-41F4-A6AA-F4C9-649F5E9A675B}"/>
              </a:ext>
            </a:extLst>
          </p:cNvPr>
          <p:cNvSpPr>
            <a:spLocks noChangeAspect="1"/>
          </p:cNvSpPr>
          <p:nvPr/>
        </p:nvSpPr>
        <p:spPr>
          <a:xfrm>
            <a:off x="419905" y="1855102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5EFAAC-EAFB-3862-8F7F-5F3DF468A087}"/>
              </a:ext>
            </a:extLst>
          </p:cNvPr>
          <p:cNvSpPr>
            <a:spLocks noChangeAspect="1"/>
          </p:cNvSpPr>
          <p:nvPr/>
        </p:nvSpPr>
        <p:spPr>
          <a:xfrm>
            <a:off x="2093513" y="1857506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45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6016A-26F6-0CFE-08B0-AA4F0DD6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59634C-C045-F569-AF21-ADF574CCAA0D}"/>
              </a:ext>
            </a:extLst>
          </p:cNvPr>
          <p:cNvSpPr>
            <a:spLocks noChangeAspect="1"/>
          </p:cNvSpPr>
          <p:nvPr/>
        </p:nvSpPr>
        <p:spPr>
          <a:xfrm>
            <a:off x="386536" y="1826750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0D5DE-593C-BC27-F725-0A091DA62D6B}"/>
              </a:ext>
            </a:extLst>
          </p:cNvPr>
          <p:cNvSpPr>
            <a:spLocks noChangeAspect="1"/>
          </p:cNvSpPr>
          <p:nvPr/>
        </p:nvSpPr>
        <p:spPr>
          <a:xfrm>
            <a:off x="2004400" y="1826749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51A49-CA19-0CCF-357A-D7807781C996}"/>
              </a:ext>
            </a:extLst>
          </p:cNvPr>
          <p:cNvSpPr>
            <a:spLocks noChangeAspect="1"/>
          </p:cNvSpPr>
          <p:nvPr/>
        </p:nvSpPr>
        <p:spPr>
          <a:xfrm>
            <a:off x="3703748" y="1826748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0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AFD6C-B9BC-27BE-B462-8A492E80E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6B03BB-FA2A-81EE-9AB7-48AFD221FC37}"/>
              </a:ext>
            </a:extLst>
          </p:cNvPr>
          <p:cNvSpPr>
            <a:spLocks noChangeAspect="1"/>
          </p:cNvSpPr>
          <p:nvPr/>
        </p:nvSpPr>
        <p:spPr>
          <a:xfrm>
            <a:off x="386536" y="1826750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6683B0-150A-9129-1F07-072638B874F4}"/>
              </a:ext>
            </a:extLst>
          </p:cNvPr>
          <p:cNvSpPr>
            <a:spLocks noChangeAspect="1"/>
          </p:cNvSpPr>
          <p:nvPr/>
        </p:nvSpPr>
        <p:spPr>
          <a:xfrm>
            <a:off x="3622265" y="1826749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C738C-858B-60D3-C266-B89D302E81C5}"/>
              </a:ext>
            </a:extLst>
          </p:cNvPr>
          <p:cNvSpPr>
            <a:spLocks noChangeAspect="1"/>
          </p:cNvSpPr>
          <p:nvPr/>
        </p:nvSpPr>
        <p:spPr>
          <a:xfrm>
            <a:off x="2004400" y="1826749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37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8E062-DF97-A9D0-823D-D6D7DB249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B76AF8-96E3-E649-5109-00E7BB1362A6}"/>
              </a:ext>
            </a:extLst>
          </p:cNvPr>
          <p:cNvSpPr>
            <a:spLocks noChangeAspect="1"/>
          </p:cNvSpPr>
          <p:nvPr/>
        </p:nvSpPr>
        <p:spPr>
          <a:xfrm>
            <a:off x="386536" y="1826750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291A66-EE68-1F47-2453-355D35B07BF0}"/>
              </a:ext>
            </a:extLst>
          </p:cNvPr>
          <p:cNvSpPr>
            <a:spLocks noChangeAspect="1"/>
          </p:cNvSpPr>
          <p:nvPr/>
        </p:nvSpPr>
        <p:spPr>
          <a:xfrm>
            <a:off x="2004400" y="1826749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2B9EF2-8FDE-3B7F-9D6D-4745192E3AB2}"/>
              </a:ext>
            </a:extLst>
          </p:cNvPr>
          <p:cNvSpPr>
            <a:spLocks noChangeAspect="1"/>
          </p:cNvSpPr>
          <p:nvPr/>
        </p:nvSpPr>
        <p:spPr>
          <a:xfrm>
            <a:off x="3689542" y="1826749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99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471CC-F36A-2440-BAA0-DF3A8F758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D9F59B-A52C-25D9-AE45-B5BA74D5398B}"/>
              </a:ext>
            </a:extLst>
          </p:cNvPr>
          <p:cNvSpPr>
            <a:spLocks noChangeAspect="1"/>
          </p:cNvSpPr>
          <p:nvPr/>
        </p:nvSpPr>
        <p:spPr>
          <a:xfrm>
            <a:off x="474226" y="1855103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CAE2B1-0195-D54A-03E9-ABEB358ACB00}"/>
              </a:ext>
            </a:extLst>
          </p:cNvPr>
          <p:cNvSpPr>
            <a:spLocks noChangeAspect="1"/>
          </p:cNvSpPr>
          <p:nvPr/>
        </p:nvSpPr>
        <p:spPr>
          <a:xfrm>
            <a:off x="2120674" y="1855102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31A270-1D46-102B-A0B3-FD1E8BD727ED}"/>
              </a:ext>
            </a:extLst>
          </p:cNvPr>
          <p:cNvSpPr>
            <a:spLocks noChangeAspect="1"/>
          </p:cNvSpPr>
          <p:nvPr/>
        </p:nvSpPr>
        <p:spPr>
          <a:xfrm>
            <a:off x="3754425" y="1844285"/>
            <a:ext cx="1391874" cy="1357365"/>
          </a:xfrm>
          <a:prstGeom prst="rect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75328" y="1846050"/>
            <a:ext cx="1391874" cy="1357365"/>
          </a:xfrm>
          <a:prstGeom prst="ellips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33473" y="1846051"/>
            <a:ext cx="1391874" cy="1357365"/>
          </a:xfrm>
          <a:prstGeom prst="triangl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30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1FC38-B4BE-3CAB-8B4C-D1E534087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3F540A-877E-4C39-4BD4-0C06F1300477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EDB38956-AFD3-47D8-CC2F-B0BC4989E46E}"/>
              </a:ext>
            </a:extLst>
          </p:cNvPr>
          <p:cNvSpPr>
            <a:spLocks noChangeAspect="1"/>
          </p:cNvSpPr>
          <p:nvPr/>
        </p:nvSpPr>
        <p:spPr>
          <a:xfrm>
            <a:off x="3733473" y="1846051"/>
            <a:ext cx="1391874" cy="1357365"/>
          </a:xfrm>
          <a:prstGeom prst="triangl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9E45E99F-9B91-5D0E-F7CC-72C432F1B044}"/>
              </a:ext>
            </a:extLst>
          </p:cNvPr>
          <p:cNvSpPr>
            <a:spLocks noChangeAspect="1"/>
          </p:cNvSpPr>
          <p:nvPr/>
        </p:nvSpPr>
        <p:spPr>
          <a:xfrm>
            <a:off x="353966" y="1846051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54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0AEC1-3046-E082-06CC-EC417268C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3DE149-2F5D-5D3C-FF64-D7242BCE6602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28882576-471A-32BA-4703-5309076D2DB6}"/>
              </a:ext>
            </a:extLst>
          </p:cNvPr>
          <p:cNvSpPr>
            <a:spLocks noChangeAspect="1"/>
          </p:cNvSpPr>
          <p:nvPr/>
        </p:nvSpPr>
        <p:spPr>
          <a:xfrm>
            <a:off x="353966" y="1846051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0BC4C0F-3ADC-F17F-1C1D-5ADA83E76165}"/>
              </a:ext>
            </a:extLst>
          </p:cNvPr>
          <p:cNvSpPr>
            <a:spLocks noChangeAspect="1"/>
          </p:cNvSpPr>
          <p:nvPr/>
        </p:nvSpPr>
        <p:spPr>
          <a:xfrm>
            <a:off x="3758068" y="1846050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06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91E9C-DB1B-CA70-47B0-0BBEFA720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>
            <a:extLst>
              <a:ext uri="{FF2B5EF4-FFF2-40B4-BE49-F238E27FC236}">
                <a16:creationId xmlns:a16="http://schemas.microsoft.com/office/drawing/2014/main" id="{6652E1B7-5755-4BF8-028F-237C874A0639}"/>
              </a:ext>
            </a:extLst>
          </p:cNvPr>
          <p:cNvSpPr>
            <a:spLocks noChangeAspect="1"/>
          </p:cNvSpPr>
          <p:nvPr/>
        </p:nvSpPr>
        <p:spPr>
          <a:xfrm>
            <a:off x="474226" y="1855104"/>
            <a:ext cx="1391874" cy="1357365"/>
          </a:xfrm>
          <a:prstGeom prst="triangl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68974E4E-8EF1-A006-7DB1-A107EC9FFF01}"/>
              </a:ext>
            </a:extLst>
          </p:cNvPr>
          <p:cNvSpPr>
            <a:spLocks noChangeAspect="1"/>
          </p:cNvSpPr>
          <p:nvPr/>
        </p:nvSpPr>
        <p:spPr>
          <a:xfrm>
            <a:off x="2120674" y="1855104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2E60BA-7204-E8FA-AB08-23C10CA06097}"/>
              </a:ext>
            </a:extLst>
          </p:cNvPr>
          <p:cNvSpPr>
            <a:spLocks noChangeAspect="1"/>
          </p:cNvSpPr>
          <p:nvPr/>
        </p:nvSpPr>
        <p:spPr>
          <a:xfrm>
            <a:off x="3767122" y="1855104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9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47E96-7A53-3B22-12C0-003BAC390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118B06-6A8B-A795-1BF1-638418EA6C96}"/>
              </a:ext>
            </a:extLst>
          </p:cNvPr>
          <p:cNvSpPr>
            <a:spLocks noChangeAspect="1"/>
          </p:cNvSpPr>
          <p:nvPr/>
        </p:nvSpPr>
        <p:spPr>
          <a:xfrm>
            <a:off x="2004400" y="1855103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099A33-030A-1455-7953-FD990ACAED42}"/>
              </a:ext>
            </a:extLst>
          </p:cNvPr>
          <p:cNvSpPr>
            <a:spLocks noChangeAspect="1"/>
          </p:cNvSpPr>
          <p:nvPr/>
        </p:nvSpPr>
        <p:spPr>
          <a:xfrm>
            <a:off x="302210" y="1855103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CA73B0-D923-F315-67AF-0FF3FE645C08}"/>
              </a:ext>
            </a:extLst>
          </p:cNvPr>
          <p:cNvSpPr>
            <a:spLocks noChangeAspect="1"/>
          </p:cNvSpPr>
          <p:nvPr/>
        </p:nvSpPr>
        <p:spPr>
          <a:xfrm>
            <a:off x="3706591" y="1855103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49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76D7D-250A-BC68-0E5C-A75D601F8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590D1266-F346-745F-8EF7-B7B9533F6FC1}"/>
              </a:ext>
            </a:extLst>
          </p:cNvPr>
          <p:cNvSpPr>
            <a:spLocks noChangeAspect="1"/>
          </p:cNvSpPr>
          <p:nvPr/>
        </p:nvSpPr>
        <p:spPr>
          <a:xfrm>
            <a:off x="2120674" y="1855104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DB546F-578F-4829-D503-2952A33BD003}"/>
              </a:ext>
            </a:extLst>
          </p:cNvPr>
          <p:cNvSpPr>
            <a:spLocks noChangeAspect="1"/>
          </p:cNvSpPr>
          <p:nvPr/>
        </p:nvSpPr>
        <p:spPr>
          <a:xfrm>
            <a:off x="3767122" y="1855103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72C62B0A-A768-8C86-9782-CF3608074428}"/>
              </a:ext>
            </a:extLst>
          </p:cNvPr>
          <p:cNvSpPr>
            <a:spLocks noChangeAspect="1"/>
          </p:cNvSpPr>
          <p:nvPr/>
        </p:nvSpPr>
        <p:spPr>
          <a:xfrm>
            <a:off x="474226" y="1855103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47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671747" y="1846052"/>
            <a:ext cx="1391874" cy="1357365"/>
          </a:xfrm>
          <a:prstGeom prst="ellips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C98600-6427-DB81-EE03-F4A2CAEC899E}"/>
              </a:ext>
            </a:extLst>
          </p:cNvPr>
          <p:cNvSpPr>
            <a:spLocks noChangeAspect="1"/>
          </p:cNvSpPr>
          <p:nvPr/>
        </p:nvSpPr>
        <p:spPr>
          <a:xfrm>
            <a:off x="337054" y="1846052"/>
            <a:ext cx="1391874" cy="1357365"/>
          </a:xfrm>
          <a:prstGeom prst="ellips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6080C6-0BF2-FBD5-EFA4-1482671F7089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4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B3E10-762A-0F73-66D8-A0F9910B3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F554D1F5-B306-2FC4-0042-71AD50B2A450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E1FB1B-6654-051F-A8E6-D670EED750F5}"/>
              </a:ext>
            </a:extLst>
          </p:cNvPr>
          <p:cNvSpPr>
            <a:spLocks noChangeAspect="1"/>
          </p:cNvSpPr>
          <p:nvPr/>
        </p:nvSpPr>
        <p:spPr>
          <a:xfrm>
            <a:off x="337053" y="1846052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0FB16C-6015-EDA6-C430-C0D0EAB73484}"/>
              </a:ext>
            </a:extLst>
          </p:cNvPr>
          <p:cNvSpPr>
            <a:spLocks noChangeAspect="1"/>
          </p:cNvSpPr>
          <p:nvPr/>
        </p:nvSpPr>
        <p:spPr>
          <a:xfrm>
            <a:off x="3671748" y="1846051"/>
            <a:ext cx="1391874" cy="1357365"/>
          </a:xfrm>
          <a:prstGeom prst="ellips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87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5134</TotalTime>
  <Words>326</Words>
  <Application>Microsoft Macintosh PowerPoint</Application>
  <PresentationFormat>Custom</PresentationFormat>
  <Paragraphs>71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Vilde Reksnes</dc:creator>
  <cp:lastModifiedBy>Dan Lassiter</cp:lastModifiedBy>
  <cp:revision>110</cp:revision>
  <dcterms:created xsi:type="dcterms:W3CDTF">2024-03-19T15:09:32Z</dcterms:created>
  <dcterms:modified xsi:type="dcterms:W3CDTF">2025-06-27T12:09:11Z</dcterms:modified>
</cp:coreProperties>
</file>