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314" r:id="rId10"/>
    <p:sldId id="313" r:id="rId11"/>
    <p:sldId id="315" r:id="rId12"/>
    <p:sldId id="273" r:id="rId13"/>
    <p:sldId id="272" r:id="rId14"/>
    <p:sldId id="269" r:id="rId15"/>
    <p:sldId id="268" r:id="rId16"/>
    <p:sldId id="267" r:id="rId17"/>
    <p:sldId id="283" r:id="rId18"/>
    <p:sldId id="289" r:id="rId19"/>
    <p:sldId id="290" r:id="rId20"/>
    <p:sldId id="291" r:id="rId21"/>
    <p:sldId id="284" r:id="rId22"/>
    <p:sldId id="286" r:id="rId23"/>
    <p:sldId id="288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2" r:id="rId32"/>
    <p:sldId id="300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B2E"/>
    <a:srgbClr val="F35BB4"/>
    <a:srgbClr val="648FFF"/>
    <a:srgbClr val="FFD23D"/>
    <a:srgbClr val="FFCF5F"/>
    <a:srgbClr val="FFEA4C"/>
    <a:srgbClr val="F57B45"/>
    <a:srgbClr val="F57600"/>
    <a:srgbClr val="FF9400"/>
    <a:srgbClr val="88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4"/>
    <p:restoredTop sz="80155"/>
  </p:normalViewPr>
  <p:slideViewPr>
    <p:cSldViewPr snapToGrid="0">
      <p:cViewPr>
        <p:scale>
          <a:sx n="97" d="100"/>
          <a:sy n="97" d="100"/>
        </p:scale>
        <p:origin x="175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1B4A1-D040-E18E-FFD6-D88C9DBE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64422-956E-4C8F-85DA-E10E8E91C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FA968-2010-106C-503E-F1CEB5EA0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98FF-229B-4015-D9C1-B12363AF6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5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AD65F-D7B7-8AB1-4BE4-B28BA882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9BD07-7828-1882-C0AA-4BB60DD74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BC1D9-FB31-DE17-5BD8-4279FD4D1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01EC-7D2F-053E-1A67-531B3C12E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1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  <a:p>
            <a:endParaRPr lang="en-GB" dirty="0"/>
          </a:p>
          <a:p>
            <a:r>
              <a:rPr lang="en-GB" dirty="0"/>
              <a:t>These are the three colours we’ll try to stick to:</a:t>
            </a:r>
          </a:p>
          <a:p>
            <a:r>
              <a:rPr lang="en-GB" dirty="0"/>
              <a:t>Green: 0E6E2F</a:t>
            </a:r>
          </a:p>
          <a:p>
            <a:r>
              <a:rPr lang="en-GB" dirty="0"/>
              <a:t>Blue: 658FFF</a:t>
            </a:r>
          </a:p>
          <a:p>
            <a:r>
              <a:rPr lang="en-GB" dirty="0"/>
              <a:t>Orange: FF9400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  <a:p>
            <a:endParaRPr lang="en-GB" dirty="0"/>
          </a:p>
          <a:p>
            <a:r>
              <a:rPr lang="en-GB" dirty="0"/>
              <a:t>Trying a more orange orange on this 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F6C3-645D-AD1B-20AA-43BDCADA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A43D2-D051-43B5-479D-77BBDEDA2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82CD0-E3D8-96D2-D160-584CD663C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4719A-010A-1014-4898-BACBF6A9B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4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F7D7-8C24-7A9B-55D0-3E615E9C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A214BB-89E3-F5BA-EDFA-3FF73CDD5F3A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E2AF361-DA46-6D12-55A1-5EDAC0A926F7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A125B3-D3CF-E596-9099-1E92CCF95313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0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8E921-6668-E249-7780-F0E67F97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68C585-7BCD-D01B-680E-7832D64D09F6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5BA82F4-4359-4C0F-A549-E7E0428A0DC2}"/>
              </a:ext>
            </a:extLst>
          </p:cNvPr>
          <p:cNvSpPr>
            <a:spLocks noChangeAspect="1"/>
          </p:cNvSpPr>
          <p:nvPr/>
        </p:nvSpPr>
        <p:spPr>
          <a:xfrm>
            <a:off x="3754424" y="1846049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D44976-C6C3-9FD2-377C-6701C1BD7BCF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0239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0238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1859" y="1846052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6942" y="1846051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triangl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1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3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782698-F191-63C9-F4DD-E4785591C5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57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66E4-4755-DD68-D208-C6704232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D92874-0E61-9FD3-4C8D-DD9AA9C193EE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AA7D6F8-93E9-330E-9010-E1FE852E4C3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770C80-15B3-6C6A-93EC-B86EBE7EFB9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8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2181</TotalTime>
  <Words>920</Words>
  <Application>Microsoft Macintosh PowerPoint</Application>
  <PresentationFormat>Custom</PresentationFormat>
  <Paragraphs>179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93</cp:revision>
  <dcterms:created xsi:type="dcterms:W3CDTF">2024-03-19T15:09:32Z</dcterms:created>
  <dcterms:modified xsi:type="dcterms:W3CDTF">2024-08-26T16:44:57Z</dcterms:modified>
</cp:coreProperties>
</file>