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75" r:id="rId2"/>
    <p:sldId id="277" r:id="rId3"/>
    <p:sldId id="278" r:id="rId4"/>
    <p:sldId id="279" r:id="rId5"/>
    <p:sldId id="280" r:id="rId6"/>
    <p:sldId id="281" r:id="rId7"/>
    <p:sldId id="282" r:id="rId8"/>
    <p:sldId id="270" r:id="rId9"/>
    <p:sldId id="273" r:id="rId10"/>
    <p:sldId id="272" r:id="rId11"/>
    <p:sldId id="269" r:id="rId12"/>
    <p:sldId id="268" r:id="rId13"/>
    <p:sldId id="267" r:id="rId14"/>
    <p:sldId id="283" r:id="rId15"/>
    <p:sldId id="289" r:id="rId16"/>
    <p:sldId id="290" r:id="rId17"/>
    <p:sldId id="291" r:id="rId18"/>
    <p:sldId id="284" r:id="rId19"/>
    <p:sldId id="286" r:id="rId20"/>
    <p:sldId id="288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02" r:id="rId29"/>
    <p:sldId id="300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E2F"/>
    <a:srgbClr val="648FFF"/>
    <a:srgbClr val="FF6100"/>
    <a:srgbClr val="F9AE00"/>
    <a:srgbClr val="DC2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66"/>
    <p:restoredTop sz="80136"/>
  </p:normalViewPr>
  <p:slideViewPr>
    <p:cSldViewPr snapToGrid="0">
      <p:cViewPr varScale="1">
        <p:scale>
          <a:sx n="129" d="100"/>
          <a:sy n="129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B8D72-771C-BD4A-9CC1-F77D1C2F112E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31BD-47D6-AF47-9BDE-D36BBCCA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23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259232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518465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777697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1036930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1296162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555394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814627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2073859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09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999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ARC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748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ARC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906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ARC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113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48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627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66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94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50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33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11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69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00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001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76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28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997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205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311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7259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9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744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036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36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739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411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838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017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0986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45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357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37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012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25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111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57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1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85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4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50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04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23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77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9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4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05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9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FA5E0-9DF3-3448-9EC7-9B2886EDE71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9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9B37-C523-05DE-B193-27386EC0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96" y="1924775"/>
            <a:ext cx="4658082" cy="1551123"/>
          </a:xfrm>
        </p:spPr>
        <p:txBody>
          <a:bodyPr>
            <a:normAutofit/>
          </a:bodyPr>
          <a:lstStyle/>
          <a:p>
            <a:pPr algn="ctr"/>
            <a:r>
              <a:rPr lang="en-GB" sz="1800" dirty="0"/>
              <a:t>The circle, which is blue, is right of the triangle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Primary: circle right of triangle</a:t>
            </a:r>
            <a:br>
              <a:rPr lang="en-GB" sz="1800" dirty="0"/>
            </a:br>
            <a:r>
              <a:rPr lang="en-GB" sz="1800" dirty="0"/>
              <a:t>Secondary: circle is blue</a:t>
            </a:r>
          </a:p>
        </p:txBody>
      </p:sp>
    </p:spTree>
    <p:extLst>
      <p:ext uri="{BB962C8B-B14F-4D97-AF65-F5344CB8AC3E}">
        <p14:creationId xmlns:p14="http://schemas.microsoft.com/office/powerpoint/2010/main" val="229130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ellipse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3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4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5" y="1844285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4286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4285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3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5" y="1846053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56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4287"/>
            <a:ext cx="1391874" cy="1357365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5" y="1846053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4286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96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9B37-C523-05DE-B193-27386EC0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8" y="1924775"/>
            <a:ext cx="4762250" cy="1551123"/>
          </a:xfrm>
        </p:spPr>
        <p:txBody>
          <a:bodyPr>
            <a:normAutofit/>
          </a:bodyPr>
          <a:lstStyle/>
          <a:p>
            <a:pPr algn="ctr"/>
            <a:r>
              <a:rPr lang="en-GB" sz="1800" dirty="0"/>
              <a:t>The square, which is orange, is left of the circle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Primary: square left of triangle</a:t>
            </a:r>
            <a:br>
              <a:rPr lang="en-GB" sz="1800" dirty="0"/>
            </a:br>
            <a:r>
              <a:rPr lang="en-GB" sz="1800" dirty="0"/>
              <a:t>Secondary: square is orange</a:t>
            </a:r>
          </a:p>
        </p:txBody>
      </p:sp>
    </p:spTree>
    <p:extLst>
      <p:ext uri="{BB962C8B-B14F-4D97-AF65-F5344CB8AC3E}">
        <p14:creationId xmlns:p14="http://schemas.microsoft.com/office/powerpoint/2010/main" val="592547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7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F9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2"/>
            <a:ext cx="1391874" cy="1357365"/>
          </a:xfrm>
          <a:prstGeom prst="triangle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71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976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3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F9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309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36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5" y="1863893"/>
            <a:ext cx="1391874" cy="1357365"/>
          </a:xfrm>
          <a:prstGeom prst="rect">
            <a:avLst/>
          </a:prstGeom>
          <a:solidFill>
            <a:srgbClr val="F9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03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0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1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75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140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5" y="1863893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5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9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0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1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88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2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097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9B37-C523-05DE-B193-27386EC0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8" y="1924775"/>
            <a:ext cx="4762250" cy="1551123"/>
          </a:xfrm>
        </p:spPr>
        <p:txBody>
          <a:bodyPr>
            <a:normAutofit/>
          </a:bodyPr>
          <a:lstStyle/>
          <a:p>
            <a:pPr algn="ctr"/>
            <a:r>
              <a:rPr lang="en-GB" sz="1800" dirty="0"/>
              <a:t>The triangle, which is left of the square, is yellow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Primary: triangle is yellow</a:t>
            </a:r>
            <a:br>
              <a:rPr lang="en-GB" sz="1800" dirty="0"/>
            </a:br>
            <a:r>
              <a:rPr lang="en-GB" sz="1800" dirty="0"/>
              <a:t>Secondary: triangle is left of square</a:t>
            </a:r>
          </a:p>
        </p:txBody>
      </p:sp>
    </p:spTree>
    <p:extLst>
      <p:ext uri="{BB962C8B-B14F-4D97-AF65-F5344CB8AC3E}">
        <p14:creationId xmlns:p14="http://schemas.microsoft.com/office/powerpoint/2010/main" val="4256202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72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77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83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0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346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578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3" y="1846049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227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7" y="1854557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824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004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964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0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95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693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3" y="1846049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134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7" y="1854557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96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0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F9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0"/>
            <a:ext cx="1391874" cy="1357365"/>
          </a:xfrm>
          <a:prstGeom prst="triangle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96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88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9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41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F9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8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7" y="1846051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A782698-F191-63C9-F4DD-E4785591C550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60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ellipse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3345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692</Words>
  <Application>Microsoft Macintosh PowerPoint</Application>
  <PresentationFormat>Custom</PresentationFormat>
  <Paragraphs>148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Aptos</vt:lpstr>
      <vt:lpstr>Aptos Display</vt:lpstr>
      <vt:lpstr>Arial</vt:lpstr>
      <vt:lpstr>Office Theme</vt:lpstr>
      <vt:lpstr>The circle, which is blue, is right of the triangle  Primary: circle right of triangle Secondary: circle is blue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square, which is orange, is left of the circle  Primary: square left of triangle Secondary: square is orange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triangle, which is left of the square, is yellow  Primary: triangle is yellow Secondary: triangle is left of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Vilde Reksnes</dc:creator>
  <cp:lastModifiedBy>Vilde Reksnes</cp:lastModifiedBy>
  <cp:revision>38</cp:revision>
  <dcterms:created xsi:type="dcterms:W3CDTF">2024-03-19T15:09:32Z</dcterms:created>
  <dcterms:modified xsi:type="dcterms:W3CDTF">2024-05-23T11:27:13Z</dcterms:modified>
</cp:coreProperties>
</file>