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75" r:id="rId2"/>
    <p:sldId id="277" r:id="rId3"/>
    <p:sldId id="278" r:id="rId4"/>
    <p:sldId id="279" r:id="rId5"/>
    <p:sldId id="280" r:id="rId6"/>
    <p:sldId id="281" r:id="rId7"/>
    <p:sldId id="282" r:id="rId8"/>
    <p:sldId id="270" r:id="rId9"/>
    <p:sldId id="273" r:id="rId10"/>
    <p:sldId id="272" r:id="rId11"/>
    <p:sldId id="269" r:id="rId12"/>
    <p:sldId id="268" r:id="rId13"/>
    <p:sldId id="267" r:id="rId14"/>
    <p:sldId id="283" r:id="rId15"/>
    <p:sldId id="289" r:id="rId16"/>
    <p:sldId id="290" r:id="rId17"/>
    <p:sldId id="291" r:id="rId18"/>
    <p:sldId id="284" r:id="rId19"/>
    <p:sldId id="286" r:id="rId20"/>
    <p:sldId id="288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2" r:id="rId29"/>
    <p:sldId id="300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0"/>
    <a:srgbClr val="0C6B2E"/>
    <a:srgbClr val="648FFF"/>
    <a:srgbClr val="88CCEE"/>
    <a:srgbClr val="FFA100"/>
    <a:srgbClr val="FF8400"/>
    <a:srgbClr val="F99100"/>
    <a:srgbClr val="F9AE00"/>
    <a:srgbClr val="009E73"/>
    <a:srgbClr val="FF7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59"/>
    <p:restoredTop sz="80142"/>
  </p:normalViewPr>
  <p:slideViewPr>
    <p:cSldViewPr snapToGrid="0">
      <p:cViewPr varScale="1">
        <p:scale>
          <a:sx n="123" d="100"/>
          <a:sy n="123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B8D72-771C-BD4A-9CC1-F77D1C2F112E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31BD-47D6-AF47-9BDE-D36BBCCA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3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1pPr>
    <a:lvl2pPr marL="25923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2pPr>
    <a:lvl3pPr marL="518465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3pPr>
    <a:lvl4pPr marL="77769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4pPr>
    <a:lvl5pPr marL="1036930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5pPr>
    <a:lvl6pPr marL="1296162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6pPr>
    <a:lvl7pPr marL="1555394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7pPr>
    <a:lvl8pPr marL="1814627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8pPr>
    <a:lvl9pPr marL="2073859" algn="l" defTabSz="518465" rtl="0" eaLnBrk="1" latinLnBrk="0" hangingPunct="1">
      <a:defRPr sz="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09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999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48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0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ARC</a:t>
            </a:r>
          </a:p>
          <a:p>
            <a:pPr marL="0" marR="0" lvl="0" indent="0" algn="l" defTabSz="5184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113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848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  <a:p>
            <a:endParaRPr lang="en-GB" dirty="0"/>
          </a:p>
          <a:p>
            <a:r>
              <a:rPr lang="en-GB" dirty="0"/>
              <a:t>These are the three colours we’ll try to stick to:</a:t>
            </a:r>
          </a:p>
          <a:p>
            <a:r>
              <a:rPr lang="en-GB" dirty="0"/>
              <a:t>Green: 0E6E2F</a:t>
            </a:r>
          </a:p>
          <a:p>
            <a:r>
              <a:rPr lang="en-GB" dirty="0"/>
              <a:t>Blue: 658FFF</a:t>
            </a:r>
          </a:p>
          <a:p>
            <a:r>
              <a:rPr lang="en-GB" dirty="0"/>
              <a:t>Orange: FF9400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27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66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94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450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33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11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969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00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01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76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28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800" dirty="0"/>
              <a:t>The square, which is orange, is left of the circle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997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05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311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25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93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44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36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36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73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11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3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017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0986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sz="700" dirty="0"/>
              <a:t>The triangle, which is left of the square, is yellow</a:t>
            </a:r>
          </a:p>
          <a:p>
            <a:r>
              <a:rPr lang="en-GB" dirty="0"/>
              <a:t>F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5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5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73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1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T +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2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111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ARC</a:t>
            </a:r>
          </a:p>
          <a:p>
            <a:r>
              <a:rPr lang="en-GB" dirty="0"/>
              <a:t>The circle, which is blue, is right of the triangle</a:t>
            </a:r>
          </a:p>
          <a:p>
            <a:r>
              <a:rPr lang="en-GB" dirty="0"/>
              <a:t>F +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31BD-47D6-AF47-9BDE-D36BBCCAD48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57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1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85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64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50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4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3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77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4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05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5E0-9DF3-3448-9EC7-9B2886EDE714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FA5E0-9DF3-3448-9EC7-9B2886EDE714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057F3-0924-3B4C-8CD3-FA0D2E39BC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9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96" y="1924775"/>
            <a:ext cx="4658082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circle, which is blue, is right of the triangle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circle right of triangle</a:t>
            </a:r>
            <a:br>
              <a:rPr lang="en-GB" sz="1800" dirty="0"/>
            </a:br>
            <a:r>
              <a:rPr lang="en-GB" sz="1800" dirty="0"/>
              <a:t>Secondary: circle is blue</a:t>
            </a:r>
          </a:p>
        </p:txBody>
      </p:sp>
    </p:spTree>
    <p:extLst>
      <p:ext uri="{BB962C8B-B14F-4D97-AF65-F5344CB8AC3E}">
        <p14:creationId xmlns:p14="http://schemas.microsoft.com/office/powerpoint/2010/main" val="229130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ellips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4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44285"/>
            <a:ext cx="1391874" cy="1357365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4286"/>
            <a:ext cx="1391874" cy="1357365"/>
          </a:xfrm>
          <a:prstGeom prst="ellips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4285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3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6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4287"/>
            <a:ext cx="1391874" cy="1357365"/>
          </a:xfrm>
          <a:prstGeom prst="ellips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5" y="1846053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4286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96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924775"/>
            <a:ext cx="4762250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square, which is orange, is left of the circle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square left of triangle</a:t>
            </a:r>
            <a:br>
              <a:rPr lang="en-GB" sz="1800" dirty="0"/>
            </a:br>
            <a:r>
              <a:rPr lang="en-GB" sz="1800" dirty="0"/>
              <a:t>Secondary: square is orange</a:t>
            </a:r>
          </a:p>
        </p:txBody>
      </p:sp>
    </p:spTree>
    <p:extLst>
      <p:ext uri="{BB962C8B-B14F-4D97-AF65-F5344CB8AC3E}">
        <p14:creationId xmlns:p14="http://schemas.microsoft.com/office/powerpoint/2010/main" val="592547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7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rect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6" y="1846052"/>
            <a:ext cx="1391874" cy="1357365"/>
          </a:xfrm>
          <a:prstGeom prst="triangle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1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97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3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1859" y="1846052"/>
            <a:ext cx="1391874" cy="1357365"/>
          </a:xfrm>
          <a:prstGeom prst="ellips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6942" y="1846051"/>
            <a:ext cx="1391874" cy="1357365"/>
          </a:xfrm>
          <a:prstGeom prst="triangl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309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4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367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63893"/>
            <a:ext cx="1391874" cy="1357365"/>
          </a:xfrm>
          <a:prstGeom prst="rect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03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6051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triangl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275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14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5" y="1863893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6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4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5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7" y="1846050"/>
            <a:ext cx="1391874" cy="1357365"/>
          </a:xfrm>
          <a:prstGeom prst="rect">
            <a:avLst/>
          </a:prstGeom>
          <a:solidFill>
            <a:srgbClr val="F9A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88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2"/>
            <a:ext cx="1391874" cy="1357365"/>
          </a:xfrm>
          <a:prstGeom prst="rect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09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B37-C523-05DE-B193-27386EC0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1924775"/>
            <a:ext cx="4762250" cy="1551123"/>
          </a:xfrm>
        </p:spPr>
        <p:txBody>
          <a:bodyPr>
            <a:normAutofit/>
          </a:bodyPr>
          <a:lstStyle/>
          <a:p>
            <a:pPr algn="ctr"/>
            <a:r>
              <a:rPr lang="en-GB" sz="1800" dirty="0"/>
              <a:t>The triangle, which is left of the square, is yellow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Primary: triangle is yellow</a:t>
            </a:r>
            <a:br>
              <a:rPr lang="en-GB" sz="1800" dirty="0"/>
            </a:br>
            <a:r>
              <a:rPr lang="en-GB" sz="1800" dirty="0"/>
              <a:t>Secondary: triangle is left of square</a:t>
            </a:r>
          </a:p>
        </p:txBody>
      </p:sp>
    </p:spTree>
    <p:extLst>
      <p:ext uri="{BB962C8B-B14F-4D97-AF65-F5344CB8AC3E}">
        <p14:creationId xmlns:p14="http://schemas.microsoft.com/office/powerpoint/2010/main" val="425620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7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7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0E6E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8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346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578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49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triangle">
            <a:avLst/>
          </a:prstGeom>
          <a:solidFill>
            <a:srgbClr val="F9AD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227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7" y="1854557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824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004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964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95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693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8" y="1846050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49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134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49"/>
            <a:ext cx="1391874" cy="1357365"/>
          </a:xfrm>
          <a:prstGeom prst="rect">
            <a:avLst/>
          </a:prstGeom>
          <a:solidFill>
            <a:srgbClr val="FF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54377" y="1854557"/>
            <a:ext cx="1391874" cy="1357365"/>
          </a:xfrm>
          <a:prstGeom prst="ellipse">
            <a:avLst/>
          </a:prstGeom>
          <a:solidFill>
            <a:srgbClr val="65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triangle">
            <a:avLst/>
          </a:prstGeom>
          <a:solidFill>
            <a:srgbClr val="DC25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96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0"/>
            <a:ext cx="1391874" cy="1357365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0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6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7" y="1846053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004400" y="1846053"/>
            <a:ext cx="1391874" cy="1357365"/>
          </a:xfrm>
          <a:prstGeom prst="triangl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004400" y="1846052"/>
            <a:ext cx="1391874" cy="1357365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41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3754424" y="1846051"/>
            <a:ext cx="1391874" cy="135736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2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3754423" y="1846050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254377" y="1846050"/>
            <a:ext cx="1391874" cy="1357365"/>
          </a:xfrm>
          <a:prstGeom prst="triangle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782698-F191-63C9-F4DD-E4785591C550}"/>
              </a:ext>
            </a:extLst>
          </p:cNvPr>
          <p:cNvSpPr>
            <a:spLocks noChangeAspect="1"/>
          </p:cNvSpPr>
          <p:nvPr/>
        </p:nvSpPr>
        <p:spPr>
          <a:xfrm>
            <a:off x="2004400" y="1846051"/>
            <a:ext cx="1391874" cy="1357365"/>
          </a:xfrm>
          <a:prstGeom prst="ellips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60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D00632-C5F2-B986-62B7-5205D04E5C68}"/>
              </a:ext>
            </a:extLst>
          </p:cNvPr>
          <p:cNvSpPr>
            <a:spLocks noChangeAspect="1"/>
          </p:cNvSpPr>
          <p:nvPr/>
        </p:nvSpPr>
        <p:spPr>
          <a:xfrm>
            <a:off x="2004400" y="1840239"/>
            <a:ext cx="1391874" cy="1357365"/>
          </a:xfrm>
          <a:prstGeom prst="ellipse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8CFA293-B87D-E0E0-0746-085DD53471E8}"/>
              </a:ext>
            </a:extLst>
          </p:cNvPr>
          <p:cNvSpPr>
            <a:spLocks noChangeAspect="1"/>
          </p:cNvSpPr>
          <p:nvPr/>
        </p:nvSpPr>
        <p:spPr>
          <a:xfrm>
            <a:off x="3754424" y="1846053"/>
            <a:ext cx="1391874" cy="1357365"/>
          </a:xfrm>
          <a:prstGeom prst="triangle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C5F38-6BDB-1600-9AB3-2A45AEAB8EAB}"/>
              </a:ext>
            </a:extLst>
          </p:cNvPr>
          <p:cNvSpPr>
            <a:spLocks noChangeAspect="1"/>
          </p:cNvSpPr>
          <p:nvPr/>
        </p:nvSpPr>
        <p:spPr>
          <a:xfrm>
            <a:off x="254376" y="1840238"/>
            <a:ext cx="1391874" cy="1357365"/>
          </a:xfrm>
          <a:prstGeom prst="rect">
            <a:avLst/>
          </a:prstGeom>
          <a:solidFill>
            <a:srgbClr val="0C6B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1825</TotalTime>
  <Words>712</Words>
  <Application>Microsoft Macintosh PowerPoint</Application>
  <PresentationFormat>Custom</PresentationFormat>
  <Paragraphs>153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Aptos</vt:lpstr>
      <vt:lpstr>Aptos Display</vt:lpstr>
      <vt:lpstr>Arial</vt:lpstr>
      <vt:lpstr>Office Theme</vt:lpstr>
      <vt:lpstr>The circle, which is blue, is right of the triangle  Primary: circle right of triangle Secondary: circle is blue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square, which is orange, is left of the circle  Primary: square left of triangle Secondary: square is orange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triangle, which is left of the square, is yellow  Primary: triangle is yellow Secondary: triangle is left of square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Vilde Reksnes</dc:creator>
  <cp:lastModifiedBy>Vilde Reksnes</cp:lastModifiedBy>
  <cp:revision>66</cp:revision>
  <dcterms:created xsi:type="dcterms:W3CDTF">2024-03-19T15:09:32Z</dcterms:created>
  <dcterms:modified xsi:type="dcterms:W3CDTF">2024-07-10T15:25:15Z</dcterms:modified>
</cp:coreProperties>
</file>