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57F"/>
    <a:srgbClr val="FE6100"/>
    <a:srgbClr val="F9AD00"/>
    <a:srgbClr val="648FFF"/>
    <a:srgbClr val="88CDEE"/>
    <a:srgbClr val="DDCD77"/>
    <a:srgbClr val="322289"/>
    <a:srgbClr val="CC6677"/>
    <a:srgbClr val="AB4499"/>
    <a:srgbClr val="44A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/>
    <p:restoredTop sz="94859"/>
  </p:normalViewPr>
  <p:slideViewPr>
    <p:cSldViewPr snapToGrid="0">
      <p:cViewPr>
        <p:scale>
          <a:sx n="106" d="100"/>
          <a:sy n="106" d="100"/>
        </p:scale>
        <p:origin x="1680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8BF7-AE25-AD4A-8F7B-AB54C341F214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89079-FCA4-484B-88E3-5A7508C9D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1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Colours: IBM’s colour-blind friendly palette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89079-FCA4-484B-88E3-5A7508C9D7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95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T+F: </a:t>
            </a:r>
          </a:p>
          <a:p>
            <a:r>
              <a:rPr lang="en-GB" dirty="0"/>
              <a:t>does the circle have to be green? How can we make the secondary content false without making the primary also false in this case otherwise?</a:t>
            </a:r>
          </a:p>
          <a:p>
            <a:r>
              <a:rPr lang="en-GB" dirty="0"/>
              <a:t>- think YES; can’t have it be true that there is a circle next to the triangle and also have it be false that there is a circle... – although seems “</a:t>
            </a:r>
            <a:r>
              <a:rPr lang="en-GB" dirty="0" err="1"/>
              <a:t>gappy</a:t>
            </a:r>
            <a:r>
              <a:rPr lang="en-GB" dirty="0"/>
              <a:t>” to me anyway, if the primary content is that the “green circle is next to the triangle”; would you say that’s true if the circle isn’t green?</a:t>
            </a:r>
          </a:p>
          <a:p>
            <a:endParaRPr lang="en-GB" dirty="0"/>
          </a:p>
          <a:p>
            <a:r>
              <a:rPr lang="en-GB" dirty="0"/>
              <a:t>Can we have only two objects in this case? Although might want to keep it the same across all items anyway</a:t>
            </a:r>
          </a:p>
          <a:p>
            <a:endParaRPr lang="en-GB" dirty="0"/>
          </a:p>
          <a:p>
            <a:r>
              <a:rPr lang="en-GB" dirty="0"/>
              <a:t>Colours: Paul Tol’s colour-blind friendly palette</a:t>
            </a:r>
          </a:p>
          <a:p>
            <a:r>
              <a:rPr lang="en-GB" dirty="0"/>
              <a:t>Accessibility: use patterns instead of colours? E.g. striped, dotted, plain...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89079-FCA4-484B-88E3-5A7508C9D7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9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Have to be 3 objects in this case, as to make the secondary content false there must be more than one of the target object</a:t>
            </a:r>
          </a:p>
          <a:p>
            <a:endParaRPr lang="en-GB" dirty="0"/>
          </a:p>
          <a:p>
            <a:r>
              <a:rPr lang="en-GB" dirty="0"/>
              <a:t>F+F: can’t do just “the circle is next to” because then we’d need 4 objects, so have now done more specifically “to the left of” instead (but is that unnecessarily making it more complex?) Could also do above/below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289079-FCA4-484B-88E3-5A7508C9D7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51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5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6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7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9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9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5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E3BDF-8683-BC4E-99C2-EA3467AD90B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1BC68-0CFE-0641-82D9-B35FEA158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2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A76AB-6F0B-BBA1-5C0A-BADB8EE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302105"/>
            <a:ext cx="5143500" cy="504173"/>
          </a:xfrm>
        </p:spPr>
        <p:txBody>
          <a:bodyPr/>
          <a:lstStyle/>
          <a:p>
            <a:r>
              <a:rPr lang="en-GB" dirty="0"/>
              <a:t>The circle, which is blue, is next to the triangle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ABD34-53D4-057D-686C-7A08C493B8D5}"/>
              </a:ext>
            </a:extLst>
          </p:cNvPr>
          <p:cNvSpPr txBox="1"/>
          <p:nvPr/>
        </p:nvSpPr>
        <p:spPr>
          <a:xfrm>
            <a:off x="1040523" y="3185875"/>
            <a:ext cx="17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	+	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375E-FA9C-FCF6-466A-656320A5B6B1}"/>
              </a:ext>
            </a:extLst>
          </p:cNvPr>
          <p:cNvSpPr txBox="1"/>
          <p:nvPr/>
        </p:nvSpPr>
        <p:spPr>
          <a:xfrm>
            <a:off x="1056288" y="4480691"/>
            <a:ext cx="1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	+	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CB16F-1EA4-010D-2022-B58C95392ED9}"/>
              </a:ext>
            </a:extLst>
          </p:cNvPr>
          <p:cNvSpPr txBox="1"/>
          <p:nvPr/>
        </p:nvSpPr>
        <p:spPr>
          <a:xfrm>
            <a:off x="1040523" y="5775507"/>
            <a:ext cx="1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	+	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E0F1A-ECD4-6A5B-D55F-B52F32640E41}"/>
              </a:ext>
            </a:extLst>
          </p:cNvPr>
          <p:cNvSpPr txBox="1"/>
          <p:nvPr/>
        </p:nvSpPr>
        <p:spPr>
          <a:xfrm>
            <a:off x="1056289" y="7070322"/>
            <a:ext cx="1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	+	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BB3A5-E4D5-6B52-F588-251B645BC802}"/>
              </a:ext>
            </a:extLst>
          </p:cNvPr>
          <p:cNvSpPr txBox="1"/>
          <p:nvPr/>
        </p:nvSpPr>
        <p:spPr>
          <a:xfrm>
            <a:off x="922280" y="2021234"/>
            <a:ext cx="17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	 	Sec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13705F-6172-2C3C-FC8D-0168869AAC83}"/>
              </a:ext>
            </a:extLst>
          </p:cNvPr>
          <p:cNvSpPr/>
          <p:nvPr/>
        </p:nvSpPr>
        <p:spPr>
          <a:xfrm>
            <a:off x="2931400" y="2894098"/>
            <a:ext cx="677917" cy="661109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7129A-F9EF-1D50-EBDE-E8F050BE6DC5}"/>
              </a:ext>
            </a:extLst>
          </p:cNvPr>
          <p:cNvSpPr/>
          <p:nvPr/>
        </p:nvSpPr>
        <p:spPr>
          <a:xfrm>
            <a:off x="2931401" y="6778546"/>
            <a:ext cx="677917" cy="661109"/>
          </a:xfrm>
          <a:prstGeom prst="ellipse">
            <a:avLst/>
          </a:prstGeom>
          <a:solidFill>
            <a:srgbClr val="DC26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41FB9-F086-8965-06AF-0A9A9AD588CD}"/>
              </a:ext>
            </a:extLst>
          </p:cNvPr>
          <p:cNvSpPr/>
          <p:nvPr/>
        </p:nvSpPr>
        <p:spPr>
          <a:xfrm>
            <a:off x="2931401" y="4188914"/>
            <a:ext cx="677917" cy="661109"/>
          </a:xfrm>
          <a:prstGeom prst="ellipse">
            <a:avLst/>
          </a:prstGeom>
          <a:solidFill>
            <a:srgbClr val="DC26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8E2CB6-CEF9-992E-C79A-326EDCD1D476}"/>
              </a:ext>
            </a:extLst>
          </p:cNvPr>
          <p:cNvSpPr/>
          <p:nvPr/>
        </p:nvSpPr>
        <p:spPr>
          <a:xfrm>
            <a:off x="2931401" y="5483730"/>
            <a:ext cx="677917" cy="661109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2D3EF08-A893-B090-C473-65EA418A631C}"/>
              </a:ext>
            </a:extLst>
          </p:cNvPr>
          <p:cNvSpPr/>
          <p:nvPr/>
        </p:nvSpPr>
        <p:spPr>
          <a:xfrm>
            <a:off x="4096571" y="2894098"/>
            <a:ext cx="677917" cy="661109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22453-12C2-876F-9F7F-E36A7797A3FA}"/>
              </a:ext>
            </a:extLst>
          </p:cNvPr>
          <p:cNvSpPr/>
          <p:nvPr/>
        </p:nvSpPr>
        <p:spPr>
          <a:xfrm>
            <a:off x="5261739" y="6777255"/>
            <a:ext cx="677917" cy="661109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AAC74841-4077-55CF-A201-58F60220E46E}"/>
              </a:ext>
            </a:extLst>
          </p:cNvPr>
          <p:cNvSpPr/>
          <p:nvPr/>
        </p:nvSpPr>
        <p:spPr>
          <a:xfrm>
            <a:off x="5261739" y="5482439"/>
            <a:ext cx="677917" cy="662400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605A1BE0-26F8-1ADE-018E-369D294C65F1}"/>
              </a:ext>
            </a:extLst>
          </p:cNvPr>
          <p:cNvSpPr/>
          <p:nvPr/>
        </p:nvSpPr>
        <p:spPr>
          <a:xfrm>
            <a:off x="4096570" y="4188914"/>
            <a:ext cx="677917" cy="661109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2761E-D92F-DDE0-E1A5-3D0332334D97}"/>
              </a:ext>
            </a:extLst>
          </p:cNvPr>
          <p:cNvSpPr/>
          <p:nvPr/>
        </p:nvSpPr>
        <p:spPr>
          <a:xfrm>
            <a:off x="5261741" y="2894098"/>
            <a:ext cx="677917" cy="661109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7378D-11E8-F664-6305-E12E4E8AB8C0}"/>
              </a:ext>
            </a:extLst>
          </p:cNvPr>
          <p:cNvSpPr/>
          <p:nvPr/>
        </p:nvSpPr>
        <p:spPr>
          <a:xfrm>
            <a:off x="5261740" y="4188914"/>
            <a:ext cx="677917" cy="661109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7EC75-5BD9-AC36-47E1-41B66AB54F3F}"/>
              </a:ext>
            </a:extLst>
          </p:cNvPr>
          <p:cNvSpPr/>
          <p:nvPr/>
        </p:nvSpPr>
        <p:spPr>
          <a:xfrm>
            <a:off x="4096570" y="5483084"/>
            <a:ext cx="677917" cy="662400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53266-680E-77A0-B5CF-444B20817BCD}"/>
              </a:ext>
            </a:extLst>
          </p:cNvPr>
          <p:cNvSpPr/>
          <p:nvPr/>
        </p:nvSpPr>
        <p:spPr>
          <a:xfrm>
            <a:off x="4096569" y="6778545"/>
            <a:ext cx="677917" cy="661109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59139-BF87-62F2-84BF-A299B1E0C4A8}"/>
              </a:ext>
            </a:extLst>
          </p:cNvPr>
          <p:cNvSpPr txBox="1"/>
          <p:nvPr/>
        </p:nvSpPr>
        <p:spPr>
          <a:xfrm>
            <a:off x="918342" y="2319058"/>
            <a:ext cx="849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circle next </a:t>
            </a:r>
          </a:p>
          <a:p>
            <a:r>
              <a:rPr lang="en-GB" sz="1050" dirty="0"/>
              <a:t>to triangle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58DF14-C1CE-EBFD-5810-8416101B3B48}"/>
              </a:ext>
            </a:extLst>
          </p:cNvPr>
          <p:cNvSpPr txBox="1"/>
          <p:nvPr/>
        </p:nvSpPr>
        <p:spPr>
          <a:xfrm>
            <a:off x="1763773" y="2319058"/>
            <a:ext cx="9400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circle is blue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32FBB66-BAFF-CA22-E99F-B9AE459593FA}"/>
              </a:ext>
            </a:extLst>
          </p:cNvPr>
          <p:cNvSpPr txBox="1">
            <a:spLocks/>
          </p:cNvSpPr>
          <p:nvPr/>
        </p:nvSpPr>
        <p:spPr>
          <a:xfrm>
            <a:off x="857250" y="364568"/>
            <a:ext cx="5143500" cy="50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accent1"/>
                </a:solidFill>
              </a:rPr>
              <a:t>Appositive relative</a:t>
            </a:r>
          </a:p>
        </p:txBody>
      </p:sp>
    </p:spTree>
    <p:extLst>
      <p:ext uri="{BB962C8B-B14F-4D97-AF65-F5344CB8AC3E}">
        <p14:creationId xmlns:p14="http://schemas.microsoft.com/office/powerpoint/2010/main" val="63070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A76AB-6F0B-BBA1-5C0A-BADB8EE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302105"/>
            <a:ext cx="5143500" cy="50417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The green circle is next to the triangle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ABD34-53D4-057D-686C-7A08C493B8D5}"/>
              </a:ext>
            </a:extLst>
          </p:cNvPr>
          <p:cNvSpPr txBox="1"/>
          <p:nvPr/>
        </p:nvSpPr>
        <p:spPr>
          <a:xfrm>
            <a:off x="1040523" y="3185875"/>
            <a:ext cx="17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	+	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375E-FA9C-FCF6-466A-656320A5B6B1}"/>
              </a:ext>
            </a:extLst>
          </p:cNvPr>
          <p:cNvSpPr txBox="1"/>
          <p:nvPr/>
        </p:nvSpPr>
        <p:spPr>
          <a:xfrm>
            <a:off x="1056288" y="4480691"/>
            <a:ext cx="1270223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T 	+	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CB16F-1EA4-010D-2022-B58C95392ED9}"/>
              </a:ext>
            </a:extLst>
          </p:cNvPr>
          <p:cNvSpPr txBox="1"/>
          <p:nvPr/>
        </p:nvSpPr>
        <p:spPr>
          <a:xfrm>
            <a:off x="1040523" y="5775507"/>
            <a:ext cx="1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	+	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E0F1A-ECD4-6A5B-D55F-B52F32640E41}"/>
              </a:ext>
            </a:extLst>
          </p:cNvPr>
          <p:cNvSpPr txBox="1"/>
          <p:nvPr/>
        </p:nvSpPr>
        <p:spPr>
          <a:xfrm>
            <a:off x="1056289" y="7070322"/>
            <a:ext cx="1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	+	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BB3A5-E4D5-6B52-F588-251B645BC802}"/>
              </a:ext>
            </a:extLst>
          </p:cNvPr>
          <p:cNvSpPr txBox="1"/>
          <p:nvPr/>
        </p:nvSpPr>
        <p:spPr>
          <a:xfrm>
            <a:off x="922280" y="2021234"/>
            <a:ext cx="17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	 	Sec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13705F-6172-2C3C-FC8D-0168869AAC83}"/>
              </a:ext>
            </a:extLst>
          </p:cNvPr>
          <p:cNvSpPr/>
          <p:nvPr/>
        </p:nvSpPr>
        <p:spPr>
          <a:xfrm>
            <a:off x="2931400" y="2894098"/>
            <a:ext cx="677917" cy="661109"/>
          </a:xfrm>
          <a:prstGeom prst="ellipse">
            <a:avLst/>
          </a:prstGeom>
          <a:solidFill>
            <a:srgbClr val="107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7129A-F9EF-1D50-EBDE-E8F050BE6DC5}"/>
              </a:ext>
            </a:extLst>
          </p:cNvPr>
          <p:cNvSpPr/>
          <p:nvPr/>
        </p:nvSpPr>
        <p:spPr>
          <a:xfrm>
            <a:off x="2931401" y="6778546"/>
            <a:ext cx="677917" cy="661109"/>
          </a:xfrm>
          <a:prstGeom prst="ellipse">
            <a:avLst/>
          </a:prstGeom>
          <a:solidFill>
            <a:srgbClr val="DDC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41FB9-F086-8965-06AF-0A9A9AD588CD}"/>
              </a:ext>
            </a:extLst>
          </p:cNvPr>
          <p:cNvSpPr/>
          <p:nvPr/>
        </p:nvSpPr>
        <p:spPr>
          <a:xfrm>
            <a:off x="2931401" y="4188914"/>
            <a:ext cx="677917" cy="661109"/>
          </a:xfrm>
          <a:prstGeom prst="ellipse">
            <a:avLst/>
          </a:prstGeom>
          <a:solidFill>
            <a:srgbClr val="DDC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8E2CB6-CEF9-992E-C79A-326EDCD1D476}"/>
              </a:ext>
            </a:extLst>
          </p:cNvPr>
          <p:cNvSpPr/>
          <p:nvPr/>
        </p:nvSpPr>
        <p:spPr>
          <a:xfrm>
            <a:off x="2931401" y="5483730"/>
            <a:ext cx="677917" cy="661109"/>
          </a:xfrm>
          <a:prstGeom prst="ellipse">
            <a:avLst/>
          </a:prstGeom>
          <a:solidFill>
            <a:srgbClr val="107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2D3EF08-A893-B090-C473-65EA418A631C}"/>
              </a:ext>
            </a:extLst>
          </p:cNvPr>
          <p:cNvSpPr/>
          <p:nvPr/>
        </p:nvSpPr>
        <p:spPr>
          <a:xfrm>
            <a:off x="4096571" y="2894098"/>
            <a:ext cx="677917" cy="661109"/>
          </a:xfrm>
          <a:prstGeom prst="triangle">
            <a:avLst/>
          </a:prstGeom>
          <a:solidFill>
            <a:srgbClr val="CC66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22453-12C2-876F-9F7F-E36A7797A3FA}"/>
              </a:ext>
            </a:extLst>
          </p:cNvPr>
          <p:cNvSpPr/>
          <p:nvPr/>
        </p:nvSpPr>
        <p:spPr>
          <a:xfrm>
            <a:off x="5261739" y="6777255"/>
            <a:ext cx="677917" cy="661109"/>
          </a:xfrm>
          <a:prstGeom prst="triangle">
            <a:avLst/>
          </a:prstGeom>
          <a:solidFill>
            <a:srgbClr val="CC66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AAC74841-4077-55CF-A201-58F60220E46E}"/>
              </a:ext>
            </a:extLst>
          </p:cNvPr>
          <p:cNvSpPr/>
          <p:nvPr/>
        </p:nvSpPr>
        <p:spPr>
          <a:xfrm>
            <a:off x="5261739" y="5482439"/>
            <a:ext cx="677917" cy="662400"/>
          </a:xfrm>
          <a:prstGeom prst="triangle">
            <a:avLst/>
          </a:prstGeom>
          <a:solidFill>
            <a:srgbClr val="CC66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605A1BE0-26F8-1ADE-018E-369D294C65F1}"/>
              </a:ext>
            </a:extLst>
          </p:cNvPr>
          <p:cNvSpPr/>
          <p:nvPr/>
        </p:nvSpPr>
        <p:spPr>
          <a:xfrm>
            <a:off x="4096570" y="4188914"/>
            <a:ext cx="677917" cy="661109"/>
          </a:xfrm>
          <a:prstGeom prst="triangle">
            <a:avLst/>
          </a:prstGeom>
          <a:solidFill>
            <a:srgbClr val="CC66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2761E-D92F-DDE0-E1A5-3D0332334D97}"/>
              </a:ext>
            </a:extLst>
          </p:cNvPr>
          <p:cNvSpPr/>
          <p:nvPr/>
        </p:nvSpPr>
        <p:spPr>
          <a:xfrm>
            <a:off x="5261741" y="2894098"/>
            <a:ext cx="677917" cy="661109"/>
          </a:xfrm>
          <a:prstGeom prst="rect">
            <a:avLst/>
          </a:prstGeom>
          <a:solidFill>
            <a:srgbClr val="3222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7378D-11E8-F664-6305-E12E4E8AB8C0}"/>
              </a:ext>
            </a:extLst>
          </p:cNvPr>
          <p:cNvSpPr/>
          <p:nvPr/>
        </p:nvSpPr>
        <p:spPr>
          <a:xfrm>
            <a:off x="5261739" y="4188914"/>
            <a:ext cx="677917" cy="661109"/>
          </a:xfrm>
          <a:prstGeom prst="rect">
            <a:avLst/>
          </a:prstGeom>
          <a:solidFill>
            <a:srgbClr val="3222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7EC75-5BD9-AC36-47E1-41B66AB54F3F}"/>
              </a:ext>
            </a:extLst>
          </p:cNvPr>
          <p:cNvSpPr/>
          <p:nvPr/>
        </p:nvSpPr>
        <p:spPr>
          <a:xfrm>
            <a:off x="4096570" y="5483084"/>
            <a:ext cx="677917" cy="662400"/>
          </a:xfrm>
          <a:prstGeom prst="rect">
            <a:avLst/>
          </a:prstGeom>
          <a:solidFill>
            <a:srgbClr val="3222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53266-680E-77A0-B5CF-444B20817BCD}"/>
              </a:ext>
            </a:extLst>
          </p:cNvPr>
          <p:cNvSpPr/>
          <p:nvPr/>
        </p:nvSpPr>
        <p:spPr>
          <a:xfrm>
            <a:off x="4096569" y="6778545"/>
            <a:ext cx="677917" cy="661109"/>
          </a:xfrm>
          <a:prstGeom prst="rect">
            <a:avLst/>
          </a:prstGeom>
          <a:solidFill>
            <a:srgbClr val="3222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59139-BF87-62F2-84BF-A299B1E0C4A8}"/>
              </a:ext>
            </a:extLst>
          </p:cNvPr>
          <p:cNvSpPr txBox="1"/>
          <p:nvPr/>
        </p:nvSpPr>
        <p:spPr>
          <a:xfrm>
            <a:off x="918342" y="2319058"/>
            <a:ext cx="849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circle next </a:t>
            </a:r>
          </a:p>
          <a:p>
            <a:r>
              <a:rPr lang="en-GB" sz="1050" dirty="0"/>
              <a:t>to triangle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58DF14-C1CE-EBFD-5810-8416101B3B48}"/>
              </a:ext>
            </a:extLst>
          </p:cNvPr>
          <p:cNvSpPr txBox="1"/>
          <p:nvPr/>
        </p:nvSpPr>
        <p:spPr>
          <a:xfrm>
            <a:off x="1763773" y="2319058"/>
            <a:ext cx="9400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there is a green circle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32FBB66-BAFF-CA22-E99F-B9AE459593FA}"/>
              </a:ext>
            </a:extLst>
          </p:cNvPr>
          <p:cNvSpPr txBox="1">
            <a:spLocks/>
          </p:cNvSpPr>
          <p:nvPr/>
        </p:nvSpPr>
        <p:spPr>
          <a:xfrm>
            <a:off x="857250" y="364568"/>
            <a:ext cx="5143500" cy="50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accent1"/>
                </a:solidFill>
              </a:rPr>
              <a:t>Presupposition existence</a:t>
            </a:r>
          </a:p>
        </p:txBody>
      </p:sp>
    </p:spTree>
    <p:extLst>
      <p:ext uri="{BB962C8B-B14F-4D97-AF65-F5344CB8AC3E}">
        <p14:creationId xmlns:p14="http://schemas.microsoft.com/office/powerpoint/2010/main" val="35307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7A76AB-6F0B-BBA1-5C0A-BADB8EE5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1302105"/>
            <a:ext cx="5143500" cy="50417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The circle is left of the triangle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ABD34-53D4-057D-686C-7A08C493B8D5}"/>
              </a:ext>
            </a:extLst>
          </p:cNvPr>
          <p:cNvSpPr txBox="1"/>
          <p:nvPr/>
        </p:nvSpPr>
        <p:spPr>
          <a:xfrm>
            <a:off x="1040523" y="3185875"/>
            <a:ext cx="17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	+	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375E-FA9C-FCF6-466A-656320A5B6B1}"/>
              </a:ext>
            </a:extLst>
          </p:cNvPr>
          <p:cNvSpPr txBox="1"/>
          <p:nvPr/>
        </p:nvSpPr>
        <p:spPr>
          <a:xfrm>
            <a:off x="1056288" y="4480691"/>
            <a:ext cx="1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 	+	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CB16F-1EA4-010D-2022-B58C95392ED9}"/>
              </a:ext>
            </a:extLst>
          </p:cNvPr>
          <p:cNvSpPr txBox="1"/>
          <p:nvPr/>
        </p:nvSpPr>
        <p:spPr>
          <a:xfrm>
            <a:off x="1040523" y="5775507"/>
            <a:ext cx="15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	+	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E0F1A-ECD4-6A5B-D55F-B52F32640E41}"/>
              </a:ext>
            </a:extLst>
          </p:cNvPr>
          <p:cNvSpPr txBox="1"/>
          <p:nvPr/>
        </p:nvSpPr>
        <p:spPr>
          <a:xfrm>
            <a:off x="1056289" y="7070322"/>
            <a:ext cx="14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 	+	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BB3A5-E4D5-6B52-F588-251B645BC802}"/>
              </a:ext>
            </a:extLst>
          </p:cNvPr>
          <p:cNvSpPr txBox="1"/>
          <p:nvPr/>
        </p:nvSpPr>
        <p:spPr>
          <a:xfrm>
            <a:off x="922280" y="2021234"/>
            <a:ext cx="178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Prim	 	Sec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13705F-6172-2C3C-FC8D-0168869AAC83}"/>
              </a:ext>
            </a:extLst>
          </p:cNvPr>
          <p:cNvSpPr/>
          <p:nvPr/>
        </p:nvSpPr>
        <p:spPr>
          <a:xfrm>
            <a:off x="2931400" y="2894098"/>
            <a:ext cx="677917" cy="661109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7129A-F9EF-1D50-EBDE-E8F050BE6DC5}"/>
              </a:ext>
            </a:extLst>
          </p:cNvPr>
          <p:cNvSpPr/>
          <p:nvPr/>
        </p:nvSpPr>
        <p:spPr>
          <a:xfrm>
            <a:off x="4091631" y="6777254"/>
            <a:ext cx="677917" cy="661109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41FB9-F086-8965-06AF-0A9A9AD588CD}"/>
              </a:ext>
            </a:extLst>
          </p:cNvPr>
          <p:cNvSpPr/>
          <p:nvPr/>
        </p:nvSpPr>
        <p:spPr>
          <a:xfrm>
            <a:off x="2931401" y="4188914"/>
            <a:ext cx="677917" cy="661109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8E2CB6-CEF9-992E-C79A-326EDCD1D476}"/>
              </a:ext>
            </a:extLst>
          </p:cNvPr>
          <p:cNvSpPr/>
          <p:nvPr/>
        </p:nvSpPr>
        <p:spPr>
          <a:xfrm>
            <a:off x="4096569" y="5483084"/>
            <a:ext cx="677917" cy="661109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C2D3EF08-A893-B090-C473-65EA418A631C}"/>
              </a:ext>
            </a:extLst>
          </p:cNvPr>
          <p:cNvSpPr/>
          <p:nvPr/>
        </p:nvSpPr>
        <p:spPr>
          <a:xfrm>
            <a:off x="4096571" y="2894098"/>
            <a:ext cx="677917" cy="661109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AAC74841-4077-55CF-A201-58F60220E46E}"/>
              </a:ext>
            </a:extLst>
          </p:cNvPr>
          <p:cNvSpPr/>
          <p:nvPr/>
        </p:nvSpPr>
        <p:spPr>
          <a:xfrm>
            <a:off x="2931400" y="5483084"/>
            <a:ext cx="677917" cy="662400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605A1BE0-26F8-1ADE-018E-369D294C65F1}"/>
              </a:ext>
            </a:extLst>
          </p:cNvPr>
          <p:cNvSpPr/>
          <p:nvPr/>
        </p:nvSpPr>
        <p:spPr>
          <a:xfrm>
            <a:off x="5261739" y="4150136"/>
            <a:ext cx="677917" cy="661109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2761E-D92F-DDE0-E1A5-3D0332334D97}"/>
              </a:ext>
            </a:extLst>
          </p:cNvPr>
          <p:cNvSpPr/>
          <p:nvPr/>
        </p:nvSpPr>
        <p:spPr>
          <a:xfrm>
            <a:off x="5261741" y="2894098"/>
            <a:ext cx="677917" cy="661109"/>
          </a:xfrm>
          <a:prstGeom prst="rect">
            <a:avLst/>
          </a:prstGeom>
          <a:solidFill>
            <a:srgbClr val="FE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97EC75-5BD9-AC36-47E1-41B66AB54F3F}"/>
              </a:ext>
            </a:extLst>
          </p:cNvPr>
          <p:cNvSpPr/>
          <p:nvPr/>
        </p:nvSpPr>
        <p:spPr>
          <a:xfrm>
            <a:off x="5261739" y="5481793"/>
            <a:ext cx="677917" cy="662400"/>
          </a:xfrm>
          <a:prstGeom prst="rect">
            <a:avLst/>
          </a:prstGeom>
          <a:solidFill>
            <a:srgbClr val="FE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59139-BF87-62F2-84BF-A299B1E0C4A8}"/>
              </a:ext>
            </a:extLst>
          </p:cNvPr>
          <p:cNvSpPr txBox="1"/>
          <p:nvPr/>
        </p:nvSpPr>
        <p:spPr>
          <a:xfrm>
            <a:off x="918342" y="2319058"/>
            <a:ext cx="849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circle left </a:t>
            </a:r>
          </a:p>
          <a:p>
            <a:r>
              <a:rPr lang="en-GB" sz="1050" dirty="0"/>
              <a:t>of triangle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58DF14-C1CE-EBFD-5810-8416101B3B48}"/>
              </a:ext>
            </a:extLst>
          </p:cNvPr>
          <p:cNvSpPr txBox="1"/>
          <p:nvPr/>
        </p:nvSpPr>
        <p:spPr>
          <a:xfrm>
            <a:off x="1763773" y="2319058"/>
            <a:ext cx="9400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there is only one circle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32FBB66-BAFF-CA22-E99F-B9AE459593FA}"/>
              </a:ext>
            </a:extLst>
          </p:cNvPr>
          <p:cNvSpPr txBox="1">
            <a:spLocks/>
          </p:cNvSpPr>
          <p:nvPr/>
        </p:nvSpPr>
        <p:spPr>
          <a:xfrm>
            <a:off x="857250" y="364568"/>
            <a:ext cx="5143500" cy="50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accent1"/>
                </a:solidFill>
              </a:rPr>
              <a:t>Presupposition uniqueness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97EF1F-1A20-334A-89E5-5A34E4FC55D5}"/>
              </a:ext>
            </a:extLst>
          </p:cNvPr>
          <p:cNvSpPr/>
          <p:nvPr/>
        </p:nvSpPr>
        <p:spPr>
          <a:xfrm>
            <a:off x="4091631" y="4188268"/>
            <a:ext cx="677917" cy="661109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A84F55-EB2F-623B-8047-D061759C6DA4}"/>
              </a:ext>
            </a:extLst>
          </p:cNvPr>
          <p:cNvSpPr/>
          <p:nvPr/>
        </p:nvSpPr>
        <p:spPr>
          <a:xfrm>
            <a:off x="5261739" y="6778544"/>
            <a:ext cx="677917" cy="661109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63AC6B6C-A08F-A50B-AE26-CE7A8873ED0A}"/>
              </a:ext>
            </a:extLst>
          </p:cNvPr>
          <p:cNvSpPr/>
          <p:nvPr/>
        </p:nvSpPr>
        <p:spPr>
          <a:xfrm>
            <a:off x="2931400" y="6777254"/>
            <a:ext cx="677917" cy="662400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95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375</Words>
  <Application>Microsoft Macintosh PowerPoint</Application>
  <PresentationFormat>A4 Paper (210x297 mm)</PresentationFormat>
  <Paragraphs>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Vilde Reksnes</cp:lastModifiedBy>
  <cp:revision>32</cp:revision>
  <dcterms:created xsi:type="dcterms:W3CDTF">2024-03-15T10:32:30Z</dcterms:created>
  <dcterms:modified xsi:type="dcterms:W3CDTF">2024-03-19T15:34:59Z</dcterms:modified>
</cp:coreProperties>
</file>