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273" r:id="rId10"/>
    <p:sldId id="272" r:id="rId11"/>
    <p:sldId id="269" r:id="rId12"/>
    <p:sldId id="268" r:id="rId13"/>
    <p:sldId id="267" r:id="rId14"/>
    <p:sldId id="283" r:id="rId15"/>
    <p:sldId id="289" r:id="rId16"/>
    <p:sldId id="290" r:id="rId17"/>
    <p:sldId id="291" r:id="rId18"/>
    <p:sldId id="284" r:id="rId19"/>
    <p:sldId id="286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57F"/>
    <a:srgbClr val="64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/>
    <p:restoredTop sz="80070"/>
  </p:normalViewPr>
  <p:slideViewPr>
    <p:cSldViewPr snapToGrid="0">
      <p:cViewPr varScale="1">
        <p:scale>
          <a:sx n="124" d="100"/>
          <a:sy n="124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3345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691</Words>
  <Application>Microsoft Macintosh PowerPoint</Application>
  <PresentationFormat>Custom</PresentationFormat>
  <Paragraphs>147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33</cp:revision>
  <dcterms:created xsi:type="dcterms:W3CDTF">2024-03-19T15:09:32Z</dcterms:created>
  <dcterms:modified xsi:type="dcterms:W3CDTF">2024-03-20T12:29:16Z</dcterms:modified>
</cp:coreProperties>
</file>