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8E038-A8F1-45EE-9D1F-941E5CC740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A93D-CCD8-4015-8689-EDDD9832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28206" y="1740810"/>
            <a:ext cx="1950497" cy="1391855"/>
            <a:chOff x="5891514" y="2534856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9" name="Rectangle 8"/>
            <p:cNvSpPr/>
            <p:nvPr/>
          </p:nvSpPr>
          <p:spPr>
            <a:xfrm>
              <a:off x="5891514" y="2534856"/>
              <a:ext cx="3460830" cy="25348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 descr="circle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529" y="2887883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3218941" y="1740810"/>
            <a:ext cx="1950497" cy="1391855"/>
            <a:chOff x="2367023" y="4369879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10" name="Rectangle 9"/>
            <p:cNvSpPr/>
            <p:nvPr/>
          </p:nvSpPr>
          <p:spPr>
            <a:xfrm>
              <a:off x="2367023" y="4369879"/>
              <a:ext cx="3460830" cy="25348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 descr="D:\Google Drive\NCI_U01\ExperimentalTasks\hybrid_conditioning\images\rating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612" y="4485626"/>
              <a:ext cx="2627652" cy="2419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1120465" y="1740810"/>
            <a:ext cx="1950497" cy="1391855"/>
            <a:chOff x="1678718" y="4323146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14" name="Rectangle 13"/>
            <p:cNvSpPr/>
            <p:nvPr/>
          </p:nvSpPr>
          <p:spPr>
            <a:xfrm>
              <a:off x="1678718" y="4323146"/>
              <a:ext cx="3460830" cy="25348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 descr="triangle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733" y="4699599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561919" y="1740810"/>
            <a:ext cx="1950497" cy="1391855"/>
            <a:chOff x="7587203" y="850900"/>
            <a:chExt cx="2537682" cy="1861755"/>
          </a:xfrm>
          <a:scene3d>
            <a:camera prst="isometricRightUp"/>
            <a:lightRig rig="threePt" dir="t"/>
          </a:scene3d>
        </p:grpSpPr>
        <p:sp>
          <p:nvSpPr>
            <p:cNvPr id="20" name="Rectangle 19"/>
            <p:cNvSpPr/>
            <p:nvPr/>
          </p:nvSpPr>
          <p:spPr>
            <a:xfrm>
              <a:off x="7587203" y="850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18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738" y="1135129"/>
              <a:ext cx="1114743" cy="1316039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610145" y="1740810"/>
            <a:ext cx="1950497" cy="1391855"/>
            <a:chOff x="9600781" y="1485900"/>
            <a:chExt cx="2537682" cy="1861755"/>
          </a:xfrm>
          <a:scene3d>
            <a:camera prst="isometricRightUp"/>
            <a:lightRig rig="threePt" dir="t"/>
          </a:scene3d>
        </p:grpSpPr>
        <p:sp>
          <p:nvSpPr>
            <p:cNvPr id="21" name="Rectangle 20"/>
            <p:cNvSpPr/>
            <p:nvPr/>
          </p:nvSpPr>
          <p:spPr>
            <a:xfrm>
              <a:off x="9600781" y="1485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251" y="1758758"/>
              <a:ext cx="1114743" cy="1316039"/>
            </a:xfrm>
            <a:prstGeom prst="rect">
              <a:avLst/>
            </a:prstGeom>
          </p:spPr>
        </p:pic>
      </p:grpSp>
      <p:cxnSp>
        <p:nvCxnSpPr>
          <p:cNvPr id="26" name="Straight Arrow Connector 25"/>
          <p:cNvCxnSpPr/>
          <p:nvPr/>
        </p:nvCxnSpPr>
        <p:spPr>
          <a:xfrm flipV="1">
            <a:off x="317500" y="4013200"/>
            <a:ext cx="11620500" cy="381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0417" y="38227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08297" y="37846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40186" y="41142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1879" y="41142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8570" y="40523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958" y="9499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presentation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93231" y="961046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Expectancy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5297" y="96104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Conceptual US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526205" y="380365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838436" y="37973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25670" y="407618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1.5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7500" y="4742251"/>
            <a:ext cx="633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run of 30 (15 of each 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CS- reinforced with either unpleasant/neutral US 20/80%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CS+ reinforced with either unpleasant/neutral US 80/20%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97093" y="411428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3.5 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325" y="9622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Acquisition phase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41390" y="9877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0569" y="94996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Anticipation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14687" y="1694224"/>
            <a:ext cx="1858159" cy="1485027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22462" y="1694224"/>
            <a:ext cx="1858159" cy="1485027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943977" y="380365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25" y="96226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phase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87307" y="1761777"/>
            <a:ext cx="1950497" cy="1391855"/>
            <a:chOff x="5891514" y="2534856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6" name="Rectangle 5"/>
            <p:cNvSpPr/>
            <p:nvPr/>
          </p:nvSpPr>
          <p:spPr>
            <a:xfrm>
              <a:off x="5891514" y="2534856"/>
              <a:ext cx="3460830" cy="25348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 descr="circle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529" y="2887883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949154" y="1761776"/>
            <a:ext cx="1950497" cy="1391855"/>
            <a:chOff x="2367023" y="4369879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9" name="Rectangle 8"/>
            <p:cNvSpPr/>
            <p:nvPr/>
          </p:nvSpPr>
          <p:spPr>
            <a:xfrm>
              <a:off x="2367023" y="4369879"/>
              <a:ext cx="3460830" cy="25348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D:\Google Drive\NCI_U01\ExperimentalTasks\hybrid_conditioning\images\rating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612" y="4485626"/>
              <a:ext cx="2627652" cy="2419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1039444" y="1761776"/>
            <a:ext cx="1950497" cy="1391855"/>
            <a:chOff x="1678718" y="4323146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12" name="Rectangle 11"/>
            <p:cNvSpPr/>
            <p:nvPr/>
          </p:nvSpPr>
          <p:spPr>
            <a:xfrm>
              <a:off x="1678718" y="4323146"/>
              <a:ext cx="3460830" cy="25348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 descr="triangle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733" y="4699599"/>
              <a:ext cx="1828800" cy="1828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" name="Straight Arrow Connector 19"/>
          <p:cNvCxnSpPr/>
          <p:nvPr/>
        </p:nvCxnSpPr>
        <p:spPr>
          <a:xfrm>
            <a:off x="317500" y="4038600"/>
            <a:ext cx="11789619" cy="624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48473" y="37846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88463" y="37846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6670" y="42258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3737" y="42258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14971" y="42258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9937" y="94996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presentation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77248" y="9521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Expectancy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45630" y="96104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US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425205" y="3811032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137453" y="3811032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73788" y="422582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3.5 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500" y="4742251"/>
            <a:ext cx="7874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run of 20 trials (10 of each 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CS+ reinforced with either high or low pressure (6/3 kg/cm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US 50/50%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CS- reinforced with either high or low pressure (6/3 kg/cm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US 50/50%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43095" y="416064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7.5 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46264" y="932307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Unpleasantness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rating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990499" y="1676860"/>
            <a:ext cx="1950497" cy="1391855"/>
            <a:chOff x="2367023" y="4369879"/>
            <a:chExt cx="3460830" cy="2534855"/>
          </a:xfrm>
          <a:scene3d>
            <a:camera prst="isometricRightUp"/>
            <a:lightRig rig="threePt" dir="t"/>
          </a:scene3d>
        </p:grpSpPr>
        <p:sp>
          <p:nvSpPr>
            <p:cNvPr id="36" name="Rectangle 35"/>
            <p:cNvSpPr/>
            <p:nvPr/>
          </p:nvSpPr>
          <p:spPr>
            <a:xfrm>
              <a:off x="2367023" y="4369879"/>
              <a:ext cx="3460830" cy="25348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 descr="D:\Google Drive\NCI_U01\ExperimentalTasks\hybrid_conditioning\images\rating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612" y="4485626"/>
              <a:ext cx="2627652" cy="24191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TextBox 37"/>
          <p:cNvSpPr txBox="1"/>
          <p:nvPr/>
        </p:nvSpPr>
        <p:spPr>
          <a:xfrm>
            <a:off x="9516807" y="42258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99387" y="422582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5.5 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674226" y="376555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56070" y="3750826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56059" y="3833685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hackpad-attachments.imgix.net/hackpad.com_TulOlxhtap1_p.18823_1429394329960_PressurePainDevice_v2_pptx.png?fit=max&amp;w=88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8" t="11401" r="4909" b="53328"/>
          <a:stretch/>
        </p:blipFill>
        <p:spPr bwMode="auto">
          <a:xfrm>
            <a:off x="5949532" y="1603923"/>
            <a:ext cx="2063979" cy="1521318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1006465" y="9610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14687" y="1675952"/>
            <a:ext cx="1858159" cy="14850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5171" y="1705187"/>
            <a:ext cx="1858159" cy="14850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58648" y="1671218"/>
            <a:ext cx="1858159" cy="1485027"/>
          </a:xfrm>
          <a:prstGeom prst="rect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60742" y="9565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73788" y="96104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Anticipation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672056-3571-9F4B-A7C6-C0410F27E373}"/>
              </a:ext>
            </a:extLst>
          </p:cNvPr>
          <p:cNvGrpSpPr/>
          <p:nvPr/>
        </p:nvGrpSpPr>
        <p:grpSpPr>
          <a:xfrm>
            <a:off x="3040122" y="2373695"/>
            <a:ext cx="1950497" cy="1391855"/>
            <a:chOff x="2023872" y="1690688"/>
            <a:chExt cx="4573090" cy="2079117"/>
          </a:xfrm>
          <a:scene3d>
            <a:camera prst="isometricRightUp"/>
            <a:lightRig rig="threePt" dir="t"/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BFFAB2-8C4D-5249-8D46-DB007969AAAF}"/>
                </a:ext>
              </a:extLst>
            </p:cNvPr>
            <p:cNvSpPr/>
            <p:nvPr/>
          </p:nvSpPr>
          <p:spPr>
            <a:xfrm>
              <a:off x="2023872" y="1690688"/>
              <a:ext cx="4573090" cy="20791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028F10CE-410B-6248-A493-17B16E980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408" y="2224564"/>
              <a:ext cx="3872018" cy="101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4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17500" y="4013200"/>
            <a:ext cx="11620500" cy="381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85038" y="3862535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247" y="40770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~3.5 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8215" y="40589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32237" y="405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703" y="85076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presentation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9148" y="8582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period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067693" y="3829372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11716" y="3797300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9065" y="40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~3 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33071" y="406649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9.5 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25" y="96226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Avoidance phase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7502" y="4742251"/>
            <a:ext cx="1077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runs of 24 trials each (12 active choices, 12 flipped CS positions)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reinforcement is based on random walks ranging from 20% to 80% reinforcement of high pressure (6 kg/cm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 as opposed to low pressure (3 kg/cm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01437" y="85828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US</a:t>
            </a:r>
          </a:p>
        </p:txBody>
      </p:sp>
      <p:pic>
        <p:nvPicPr>
          <p:cNvPr id="36" name="Picture 2" descr="https://hackpad-attachments.imgix.net/hackpad.com_TulOlxhtap1_p.18823_1429394329960_PressurePainDevice_v2_pptx.png?fit=max&amp;w=88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8" t="11401" r="4909" b="53328"/>
          <a:stretch/>
        </p:blipFill>
        <p:spPr bwMode="auto">
          <a:xfrm>
            <a:off x="8346774" y="1890049"/>
            <a:ext cx="1929023" cy="14218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495334" y="1887939"/>
            <a:ext cx="1818062" cy="1426065"/>
            <a:chOff x="-780687" y="-4567347"/>
            <a:chExt cx="5577840" cy="3962399"/>
          </a:xfrm>
          <a:scene3d>
            <a:camera prst="isometricRightUp"/>
            <a:lightRig rig="threePt" dir="t"/>
          </a:scene3d>
        </p:grpSpPr>
        <p:sp>
          <p:nvSpPr>
            <p:cNvPr id="41" name="Rectangle 40"/>
            <p:cNvSpPr/>
            <p:nvPr/>
          </p:nvSpPr>
          <p:spPr>
            <a:xfrm>
              <a:off x="-780687" y="-4567347"/>
              <a:ext cx="5577840" cy="39623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 descr="C:\Users\pak5_000\Desktop\hybrid_conditioning\images\both_CS.jp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7446" y="-3505945"/>
              <a:ext cx="5497194" cy="1839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" name="Group 44"/>
          <p:cNvGrpSpPr/>
          <p:nvPr/>
        </p:nvGrpSpPr>
        <p:grpSpPr>
          <a:xfrm>
            <a:off x="2679184" y="1887939"/>
            <a:ext cx="1818062" cy="1426065"/>
            <a:chOff x="6657645" y="-3890391"/>
            <a:chExt cx="5577840" cy="3962399"/>
          </a:xfrm>
          <a:scene3d>
            <a:camera prst="isometricRightUp"/>
            <a:lightRig rig="threePt" dir="t"/>
          </a:scene3d>
        </p:grpSpPr>
        <p:sp>
          <p:nvSpPr>
            <p:cNvPr id="42" name="Rectangle 41"/>
            <p:cNvSpPr/>
            <p:nvPr/>
          </p:nvSpPr>
          <p:spPr>
            <a:xfrm>
              <a:off x="6657645" y="-3890391"/>
              <a:ext cx="5577840" cy="39623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 descr="C:\Users\pak5_000\Desktop\hybrid_conditioning\images\both_CS_choice.jp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68" y="-2826242"/>
              <a:ext cx="5497195" cy="1839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3889236" y="1887939"/>
            <a:ext cx="1818062" cy="1426065"/>
            <a:chOff x="12761782" y="-2231193"/>
            <a:chExt cx="5577840" cy="3962399"/>
          </a:xfrm>
          <a:scene3d>
            <a:camera prst="isometricRightUp"/>
            <a:lightRig rig="threePt" dir="t"/>
          </a:scene3d>
        </p:grpSpPr>
        <p:sp>
          <p:nvSpPr>
            <p:cNvPr id="43" name="Rectangle 42"/>
            <p:cNvSpPr/>
            <p:nvPr/>
          </p:nvSpPr>
          <p:spPr>
            <a:xfrm>
              <a:off x="12761782" y="-2231193"/>
              <a:ext cx="5577840" cy="39623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 descr="C:\Users\pak5_000\Desktop\hybrid_conditioning\images\both_CS_left.jp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9187" y="-1169791"/>
              <a:ext cx="5497194" cy="183959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" name="Straight Connector 46"/>
          <p:cNvCxnSpPr/>
          <p:nvPr/>
        </p:nvCxnSpPr>
        <p:spPr>
          <a:xfrm>
            <a:off x="8129437" y="3829372"/>
            <a:ext cx="0" cy="4953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9065" y="8507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Anticipation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084910" y="8507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ITI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18798" y="1906749"/>
            <a:ext cx="1740937" cy="138844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11716" y="1906749"/>
            <a:ext cx="1740937" cy="1388445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982E-DAA4-274A-A02F-45B6969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F94-959D-5740-99DA-07177C10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B91C3B-8B17-6340-A543-57B0FABAECF5}"/>
              </a:ext>
            </a:extLst>
          </p:cNvPr>
          <p:cNvGrpSpPr/>
          <p:nvPr/>
        </p:nvGrpSpPr>
        <p:grpSpPr>
          <a:xfrm>
            <a:off x="2906010" y="1325183"/>
            <a:ext cx="1950497" cy="1391855"/>
            <a:chOff x="2023872" y="1690688"/>
            <a:chExt cx="4573090" cy="2079117"/>
          </a:xfrm>
          <a:scene3d>
            <a:camera prst="isometricRightUp"/>
            <a:lightRig rig="threePt" dir="t"/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57A83D-D1E4-BB44-83DD-1EA96BB0A7DD}"/>
                </a:ext>
              </a:extLst>
            </p:cNvPr>
            <p:cNvSpPr/>
            <p:nvPr/>
          </p:nvSpPr>
          <p:spPr>
            <a:xfrm>
              <a:off x="2023872" y="1690688"/>
              <a:ext cx="4573090" cy="20791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C54CEE7-F29F-1244-8CD0-17D960CD6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408" y="2224564"/>
              <a:ext cx="3872018" cy="101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74D5E-145D-F144-AB9E-036E3824BFAE}"/>
              </a:ext>
            </a:extLst>
          </p:cNvPr>
          <p:cNvGrpSpPr/>
          <p:nvPr/>
        </p:nvGrpSpPr>
        <p:grpSpPr>
          <a:xfrm>
            <a:off x="509023" y="3429000"/>
            <a:ext cx="4924460" cy="3362641"/>
            <a:chOff x="2023872" y="1690688"/>
            <a:chExt cx="4573090" cy="2079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307615-739C-BE46-A92A-12BC2E96005C}"/>
                </a:ext>
              </a:extLst>
            </p:cNvPr>
            <p:cNvSpPr/>
            <p:nvPr/>
          </p:nvSpPr>
          <p:spPr>
            <a:xfrm>
              <a:off x="2023872" y="1690688"/>
              <a:ext cx="4573090" cy="20791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C08D8208-FB20-F34C-B726-82F2C42D6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408" y="2224564"/>
              <a:ext cx="3872018" cy="101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67B17B-0F85-034B-B3FA-EA69C09E5C5B}"/>
              </a:ext>
            </a:extLst>
          </p:cNvPr>
          <p:cNvGrpSpPr/>
          <p:nvPr/>
        </p:nvGrpSpPr>
        <p:grpSpPr>
          <a:xfrm>
            <a:off x="7561919" y="1740810"/>
            <a:ext cx="1950497" cy="1391855"/>
            <a:chOff x="7587203" y="850900"/>
            <a:chExt cx="2537682" cy="1861755"/>
          </a:xfrm>
          <a:scene3d>
            <a:camera prst="isometricRightUp"/>
            <a:lightRig rig="threePt" dir="t"/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AFFB5F-25BC-1845-A94B-3F5700103AD6}"/>
                </a:ext>
              </a:extLst>
            </p:cNvPr>
            <p:cNvSpPr/>
            <p:nvPr/>
          </p:nvSpPr>
          <p:spPr>
            <a:xfrm>
              <a:off x="7587203" y="850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D066BFE-C5E8-9949-9D76-4375D419533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738" y="1135129"/>
              <a:ext cx="1114743" cy="13160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0C5F5F-E7F0-6C4C-8FB8-141F02D91691}"/>
              </a:ext>
            </a:extLst>
          </p:cNvPr>
          <p:cNvGrpSpPr/>
          <p:nvPr/>
        </p:nvGrpSpPr>
        <p:grpSpPr>
          <a:xfrm>
            <a:off x="8610145" y="1740810"/>
            <a:ext cx="1950497" cy="1391855"/>
            <a:chOff x="9600781" y="1485900"/>
            <a:chExt cx="2537682" cy="1861755"/>
          </a:xfrm>
          <a:scene3d>
            <a:camera prst="isometricRightU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E543FF-B87B-0243-B81E-6785E21FCB2A}"/>
                </a:ext>
              </a:extLst>
            </p:cNvPr>
            <p:cNvSpPr/>
            <p:nvPr/>
          </p:nvSpPr>
          <p:spPr>
            <a:xfrm>
              <a:off x="9600781" y="1485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51F4703-F500-724B-938F-780A40BE35AC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251" y="1758758"/>
              <a:ext cx="1114743" cy="13160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7F9DF-4421-A54B-8BD3-E573FFD29ACF}"/>
              </a:ext>
            </a:extLst>
          </p:cNvPr>
          <p:cNvGrpSpPr/>
          <p:nvPr/>
        </p:nvGrpSpPr>
        <p:grpSpPr>
          <a:xfrm>
            <a:off x="5873351" y="3742122"/>
            <a:ext cx="3110189" cy="2236551"/>
            <a:chOff x="7587203" y="850900"/>
            <a:chExt cx="2537682" cy="18617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AA00AC-CE0E-0E48-94CA-DBD15B21F599}"/>
                </a:ext>
              </a:extLst>
            </p:cNvPr>
            <p:cNvSpPr/>
            <p:nvPr/>
          </p:nvSpPr>
          <p:spPr>
            <a:xfrm>
              <a:off x="7587203" y="850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25F675-B021-0C46-8540-5B1C65C9F1E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738" y="1135129"/>
              <a:ext cx="1114743" cy="131603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F8039C-6454-A249-B28F-BBDCB6E6355D}"/>
              </a:ext>
            </a:extLst>
          </p:cNvPr>
          <p:cNvGrpSpPr/>
          <p:nvPr/>
        </p:nvGrpSpPr>
        <p:grpSpPr>
          <a:xfrm>
            <a:off x="9021730" y="3725336"/>
            <a:ext cx="3110189" cy="2236551"/>
            <a:chOff x="9600781" y="1485900"/>
            <a:chExt cx="2537682" cy="18617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F955D0-4C88-C644-8F42-B51325FD950D}"/>
                </a:ext>
              </a:extLst>
            </p:cNvPr>
            <p:cNvSpPr/>
            <p:nvPr/>
          </p:nvSpPr>
          <p:spPr>
            <a:xfrm>
              <a:off x="9600781" y="1485900"/>
              <a:ext cx="2537682" cy="1861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2B5F82-21A5-8F44-ABE3-F1427843B39D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251" y="1758758"/>
              <a:ext cx="1114743" cy="131603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805571-6313-2C4E-ACEF-3F155A16A28B}"/>
              </a:ext>
            </a:extLst>
          </p:cNvPr>
          <p:cNvGrpSpPr/>
          <p:nvPr/>
        </p:nvGrpSpPr>
        <p:grpSpPr>
          <a:xfrm>
            <a:off x="505168" y="396266"/>
            <a:ext cx="4688624" cy="3468597"/>
            <a:chOff x="60081" y="396266"/>
            <a:chExt cx="4688624" cy="336264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C01184-207E-7B46-8A55-FB503DAF1375}"/>
                </a:ext>
              </a:extLst>
            </p:cNvPr>
            <p:cNvSpPr/>
            <p:nvPr/>
          </p:nvSpPr>
          <p:spPr>
            <a:xfrm>
              <a:off x="60081" y="396266"/>
              <a:ext cx="4688624" cy="33626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B153C6A-BD47-A34F-B13E-14653C37C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8" y="660375"/>
              <a:ext cx="3762364" cy="282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7A3B2B-30AF-1342-95E0-E01376E3A1EE}"/>
              </a:ext>
            </a:extLst>
          </p:cNvPr>
          <p:cNvGrpSpPr/>
          <p:nvPr/>
        </p:nvGrpSpPr>
        <p:grpSpPr>
          <a:xfrm>
            <a:off x="5433483" y="421151"/>
            <a:ext cx="4684769" cy="3468079"/>
            <a:chOff x="4657461" y="436223"/>
            <a:chExt cx="4924460" cy="33626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9D3CCE-CB6C-584F-BB6A-1E457314EAD9}"/>
                </a:ext>
              </a:extLst>
            </p:cNvPr>
            <p:cNvSpPr/>
            <p:nvPr/>
          </p:nvSpPr>
          <p:spPr>
            <a:xfrm>
              <a:off x="4657461" y="436223"/>
              <a:ext cx="4924460" cy="33626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7" descr="A close up of a flower&#10;&#10;Description automatically generated">
              <a:extLst>
                <a:ext uri="{FF2B5EF4-FFF2-40B4-BE49-F238E27FC236}">
                  <a16:creationId xmlns:a16="http://schemas.microsoft.com/office/drawing/2014/main" id="{50A140A4-7F68-3A46-B809-5547247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651" y="735128"/>
              <a:ext cx="3863178" cy="2897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38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F20C66D-D7CA-7349-A43E-019FE094D965}"/>
              </a:ext>
            </a:extLst>
          </p:cNvPr>
          <p:cNvGrpSpPr/>
          <p:nvPr/>
        </p:nvGrpSpPr>
        <p:grpSpPr>
          <a:xfrm>
            <a:off x="505168" y="396266"/>
            <a:ext cx="4688624" cy="3468597"/>
            <a:chOff x="60081" y="396266"/>
            <a:chExt cx="4688624" cy="3362641"/>
          </a:xfrm>
          <a:scene3d>
            <a:camera prst="isometricRightUp"/>
            <a:lightRig rig="threePt" dir="t"/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8ABC5C-C7B0-4247-9842-A48A8FD8ECA6}"/>
                </a:ext>
              </a:extLst>
            </p:cNvPr>
            <p:cNvSpPr/>
            <p:nvPr/>
          </p:nvSpPr>
          <p:spPr>
            <a:xfrm>
              <a:off x="60081" y="396266"/>
              <a:ext cx="4688624" cy="33626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E59053A0-3CDA-7A43-B61D-DD1B4768E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38" y="660375"/>
              <a:ext cx="3762364" cy="282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5BD4E1-1CC8-0444-8F03-24036AB83A7A}"/>
              </a:ext>
            </a:extLst>
          </p:cNvPr>
          <p:cNvGrpSpPr/>
          <p:nvPr/>
        </p:nvGrpSpPr>
        <p:grpSpPr>
          <a:xfrm>
            <a:off x="5433483" y="421151"/>
            <a:ext cx="4684769" cy="3468079"/>
            <a:chOff x="4657461" y="436223"/>
            <a:chExt cx="4924460" cy="3362641"/>
          </a:xfrm>
          <a:scene3d>
            <a:camera prst="isometricRightU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70B50F-E76E-284A-8C0A-48E43C5FF62A}"/>
                </a:ext>
              </a:extLst>
            </p:cNvPr>
            <p:cNvSpPr/>
            <p:nvPr/>
          </p:nvSpPr>
          <p:spPr>
            <a:xfrm>
              <a:off x="4657461" y="436223"/>
              <a:ext cx="4924460" cy="33626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20" descr="A close up of a flower&#10;&#10;Description automatically generated">
              <a:extLst>
                <a:ext uri="{FF2B5EF4-FFF2-40B4-BE49-F238E27FC236}">
                  <a16:creationId xmlns:a16="http://schemas.microsoft.com/office/drawing/2014/main" id="{464DAD18-E539-3242-8828-630546A9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651" y="735128"/>
              <a:ext cx="3863178" cy="2897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1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212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Kragel</dc:creator>
  <cp:lastModifiedBy>Danlei Chen</cp:lastModifiedBy>
  <cp:revision>22</cp:revision>
  <dcterms:created xsi:type="dcterms:W3CDTF">2017-02-03T17:14:21Z</dcterms:created>
  <dcterms:modified xsi:type="dcterms:W3CDTF">2020-02-18T03:37:54Z</dcterms:modified>
</cp:coreProperties>
</file>