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/>
    <p:restoredTop sz="94626"/>
  </p:normalViewPr>
  <p:slideViewPr>
    <p:cSldViewPr snapToGrid="0" snapToObjects="1">
      <p:cViewPr varScale="1">
        <p:scale>
          <a:sx n="115" d="100"/>
          <a:sy n="115" d="100"/>
        </p:scale>
        <p:origin x="4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284F-0536-F14A-AFA0-723A06E93354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4BD8-D155-D54E-8D14-6C6C3F1A7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587D33D1-B28C-884C-A404-19A42EE3C051}"/>
              </a:ext>
            </a:extLst>
          </p:cNvPr>
          <p:cNvSpPr txBox="1"/>
          <p:nvPr/>
        </p:nvSpPr>
        <p:spPr>
          <a:xfrm>
            <a:off x="1215853" y="1969452"/>
            <a:ext cx="221450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neg-neg (BB)</a:t>
            </a:r>
          </a:p>
          <a:p>
            <a:pPr algn="ctr"/>
            <a:r>
              <a:rPr lang="en-US" sz="1400" dirty="0"/>
              <a:t>neg-</a:t>
            </a:r>
            <a:r>
              <a:rPr lang="en-US" sz="1400" dirty="0" err="1"/>
              <a:t>neu</a:t>
            </a:r>
            <a:r>
              <a:rPr lang="en-US" sz="1400" dirty="0"/>
              <a:t> (BN)</a:t>
            </a:r>
          </a:p>
          <a:p>
            <a:pPr algn="ctr"/>
            <a:r>
              <a:rPr lang="en-US" sz="1400" dirty="0" err="1"/>
              <a:t>neu</a:t>
            </a:r>
            <a:r>
              <a:rPr lang="en-US" sz="1400" dirty="0"/>
              <a:t>-neg (NB)</a:t>
            </a:r>
          </a:p>
          <a:p>
            <a:pPr algn="ctr"/>
            <a:r>
              <a:rPr lang="en-US" sz="1400" dirty="0" err="1"/>
              <a:t>neu-neu</a:t>
            </a:r>
            <a:r>
              <a:rPr lang="en-US" sz="1400" dirty="0"/>
              <a:t> (NN)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FDAFEA-246F-B541-9275-B5F107E026BF}"/>
              </a:ext>
            </a:extLst>
          </p:cNvPr>
          <p:cNvSpPr txBox="1"/>
          <p:nvPr/>
        </p:nvSpPr>
        <p:spPr>
          <a:xfrm>
            <a:off x="3421579" y="1977312"/>
            <a:ext cx="22017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neg-neg (BB)</a:t>
            </a:r>
          </a:p>
          <a:p>
            <a:pPr algn="ctr"/>
            <a:r>
              <a:rPr lang="en-US" sz="1400" dirty="0"/>
              <a:t>neg-</a:t>
            </a:r>
            <a:r>
              <a:rPr lang="en-US" sz="1400" dirty="0" err="1"/>
              <a:t>neu</a:t>
            </a:r>
            <a:r>
              <a:rPr lang="en-US" sz="1400" dirty="0"/>
              <a:t> (BN)</a:t>
            </a:r>
          </a:p>
          <a:p>
            <a:pPr algn="ctr"/>
            <a:r>
              <a:rPr lang="en-US" sz="1400" dirty="0" err="1"/>
              <a:t>neu-neu</a:t>
            </a:r>
            <a:r>
              <a:rPr lang="en-US" sz="1400" dirty="0"/>
              <a:t> (NN)</a:t>
            </a:r>
          </a:p>
          <a:p>
            <a:pPr algn="ctr"/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80333A-6A56-794B-8B94-DDAAB969B67B}"/>
              </a:ext>
            </a:extLst>
          </p:cNvPr>
          <p:cNvSpPr txBox="1"/>
          <p:nvPr/>
        </p:nvSpPr>
        <p:spPr>
          <a:xfrm>
            <a:off x="1222169" y="1446640"/>
            <a:ext cx="4401204" cy="3077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Pair 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3F40CF-C582-C149-A36B-B6B5183B6811}"/>
              </a:ext>
            </a:extLst>
          </p:cNvPr>
          <p:cNvSpPr txBox="1"/>
          <p:nvPr/>
        </p:nvSpPr>
        <p:spPr>
          <a:xfrm>
            <a:off x="1222169" y="2850384"/>
            <a:ext cx="2224088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with 6 exemplars each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3F301D-7A33-864D-96CC-B2AE4B2BAEE6}"/>
              </a:ext>
            </a:extLst>
          </p:cNvPr>
          <p:cNvSpPr txBox="1"/>
          <p:nvPr/>
        </p:nvSpPr>
        <p:spPr>
          <a:xfrm>
            <a:off x="3414124" y="2854486"/>
            <a:ext cx="2209250" cy="307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with 1 exemplars each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E3F05C-4835-D64B-94D2-6778D7FF2149}"/>
              </a:ext>
            </a:extLst>
          </p:cNvPr>
          <p:cNvSpPr txBox="1"/>
          <p:nvPr/>
        </p:nvSpPr>
        <p:spPr>
          <a:xfrm>
            <a:off x="1222169" y="1715525"/>
            <a:ext cx="2219298" cy="307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structured pairs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1C511B-5F58-AD48-81E2-DF784A8522F6}"/>
              </a:ext>
            </a:extLst>
          </p:cNvPr>
          <p:cNvSpPr txBox="1"/>
          <p:nvPr/>
        </p:nvSpPr>
        <p:spPr>
          <a:xfrm>
            <a:off x="3436675" y="1706348"/>
            <a:ext cx="2179240" cy="307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unstructured pairs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3E0C31-624C-6D4C-B5E9-8F710F3A16A1}"/>
              </a:ext>
            </a:extLst>
          </p:cNvPr>
          <p:cNvSpPr txBox="1"/>
          <p:nvPr/>
        </p:nvSpPr>
        <p:spPr>
          <a:xfrm>
            <a:off x="1222169" y="3134485"/>
            <a:ext cx="4401204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 total, there are 7 pair types, 27 exemplar pairs, and each repeats 18 times over 6 blocks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18BB3-EA43-0546-B78D-F89218F707C2}"/>
              </a:ext>
            </a:extLst>
          </p:cNvPr>
          <p:cNvSpPr txBox="1"/>
          <p:nvPr/>
        </p:nvSpPr>
        <p:spPr>
          <a:xfrm>
            <a:off x="1217489" y="393246"/>
            <a:ext cx="4399568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orthogonal task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FB1-A0E0-B843-A901-2132B8D9F748}"/>
              </a:ext>
            </a:extLst>
          </p:cNvPr>
          <p:cNvSpPr txBox="1"/>
          <p:nvPr/>
        </p:nvSpPr>
        <p:spPr>
          <a:xfrm>
            <a:off x="1215851" y="681989"/>
            <a:ext cx="440120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detecting location of grey patch </a:t>
            </a:r>
          </a:p>
          <a:p>
            <a:pPr algn="ctr"/>
            <a:r>
              <a:rPr lang="en-US" sz="1400" dirty="0"/>
              <a:t>– fixed on each image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C4E373-EDD6-7E46-89DE-F08EAF8B62AE}"/>
              </a:ext>
            </a:extLst>
          </p:cNvPr>
          <p:cNvSpPr txBox="1"/>
          <p:nvPr/>
        </p:nvSpPr>
        <p:spPr>
          <a:xfrm>
            <a:off x="1215851" y="102632"/>
            <a:ext cx="4401204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Encoding phase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8D520A-98AB-3A4F-B3BC-206C6475B431}"/>
              </a:ext>
            </a:extLst>
          </p:cNvPr>
          <p:cNvGrpSpPr/>
          <p:nvPr/>
        </p:nvGrpSpPr>
        <p:grpSpPr>
          <a:xfrm>
            <a:off x="277938" y="4053791"/>
            <a:ext cx="6297308" cy="4741560"/>
            <a:chOff x="277938" y="4053791"/>
            <a:chExt cx="6297308" cy="47415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0EEC11-2E29-BE48-8D5D-F09DE4FDE569}"/>
                </a:ext>
              </a:extLst>
            </p:cNvPr>
            <p:cNvSpPr/>
            <p:nvPr/>
          </p:nvSpPr>
          <p:spPr>
            <a:xfrm>
              <a:off x="277938" y="4053791"/>
              <a:ext cx="1100794" cy="8171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4BF537-C63B-B842-AF1A-A8A274F5D729}"/>
                </a:ext>
              </a:extLst>
            </p:cNvPr>
            <p:cNvGrpSpPr/>
            <p:nvPr/>
          </p:nvGrpSpPr>
          <p:grpSpPr>
            <a:xfrm>
              <a:off x="828335" y="4484643"/>
              <a:ext cx="1100794" cy="819390"/>
              <a:chOff x="4406566" y="1693135"/>
              <a:chExt cx="2997200" cy="224631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72D2B2-05E4-DD48-9B54-FB33A4618CB1}"/>
                  </a:ext>
                </a:extLst>
              </p:cNvPr>
              <p:cNvSpPr/>
              <p:nvPr/>
            </p:nvSpPr>
            <p:spPr>
              <a:xfrm>
                <a:off x="4406566" y="1693135"/>
                <a:ext cx="2997200" cy="2246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41" name="Picture 17" descr="https://lh3.googleusercontent.com/zlN9azPcsuq8pRUYZnt6BCJSA2BmGxmWrIXcLoQ5nNwqqbBTeBaiDsmwsIGBzALHfkoGnkgAGUGlrmM5kb9XaVLIrVb1djLcCYf_XgOgRPlgOayrD0Icv8JbgBZTCpvCGWV_cSsmqt4">
                <a:extLst>
                  <a:ext uri="{FF2B5EF4-FFF2-40B4-BE49-F238E27FC236}">
                    <a16:creationId xmlns:a16="http://schemas.microsoft.com/office/drawing/2014/main" id="{E9A0FCB9-14D3-3E4A-B67C-2B661C6254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5971" y="2237298"/>
                <a:ext cx="1701799" cy="1269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854DEEB-75C8-1E4F-AF12-16B87BC26233}"/>
                  </a:ext>
                </a:extLst>
              </p:cNvPr>
              <p:cNvSpPr/>
              <p:nvPr/>
            </p:nvSpPr>
            <p:spPr>
              <a:xfrm>
                <a:off x="5442082" y="2868169"/>
                <a:ext cx="190501" cy="1905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40AF8C-CB51-4248-B6DA-229D8EBF5A5F}"/>
                </a:ext>
              </a:extLst>
            </p:cNvPr>
            <p:cNvSpPr/>
            <p:nvPr/>
          </p:nvSpPr>
          <p:spPr>
            <a:xfrm>
              <a:off x="1378732" y="4935835"/>
              <a:ext cx="1100794" cy="8171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3FB3AE-EE7D-5E44-8352-F9E04E55CAF6}"/>
                </a:ext>
              </a:extLst>
            </p:cNvPr>
            <p:cNvSpPr txBox="1"/>
            <p:nvPr/>
          </p:nvSpPr>
          <p:spPr>
            <a:xfrm>
              <a:off x="3253626" y="5604461"/>
              <a:ext cx="409679" cy="468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219938-99AA-D344-BDE9-5DAD244FD30B}"/>
                </a:ext>
              </a:extLst>
            </p:cNvPr>
            <p:cNvSpPr txBox="1"/>
            <p:nvPr/>
          </p:nvSpPr>
          <p:spPr>
            <a:xfrm rot="2228685">
              <a:off x="804055" y="5851096"/>
              <a:ext cx="788692" cy="52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92" dirty="0"/>
                <a:t>fixed ITI </a:t>
              </a:r>
            </a:p>
            <a:p>
              <a:r>
                <a:rPr lang="en-US" sz="1292" dirty="0"/>
                <a:t>= 0.5s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F387790-4F9F-7243-A240-94D3D48E5713}"/>
                </a:ext>
              </a:extLst>
            </p:cNvPr>
            <p:cNvSpPr txBox="1"/>
            <p:nvPr/>
          </p:nvSpPr>
          <p:spPr>
            <a:xfrm rot="2217333">
              <a:off x="1284333" y="6446876"/>
              <a:ext cx="1445493" cy="52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92" dirty="0"/>
                <a:t>image duration </a:t>
              </a:r>
            </a:p>
            <a:p>
              <a:r>
                <a:rPr lang="en-US" sz="1292" dirty="0"/>
                <a:t>= 1.5s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A7522C7-D564-AA44-AFFA-5BA41F276909}"/>
                </a:ext>
              </a:extLst>
            </p:cNvPr>
            <p:cNvCxnSpPr>
              <a:cxnSpLocks/>
            </p:cNvCxnSpPr>
            <p:nvPr/>
          </p:nvCxnSpPr>
          <p:spPr>
            <a:xfrm>
              <a:off x="306869" y="5992918"/>
              <a:ext cx="3896702" cy="2802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4E011D-CDB6-1346-BBC2-2A4CC03C2BD9}"/>
                </a:ext>
              </a:extLst>
            </p:cNvPr>
            <p:cNvCxnSpPr>
              <a:cxnSpLocks/>
            </p:cNvCxnSpPr>
            <p:nvPr/>
          </p:nvCxnSpPr>
          <p:spPr>
            <a:xfrm>
              <a:off x="1579389" y="6062962"/>
              <a:ext cx="544179" cy="4064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A98310E-8DF6-484F-9D84-3A12DD6B131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253" y="5650499"/>
              <a:ext cx="544179" cy="4064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C75103-1AFD-F94D-BA66-4ADBB0A17AE6}"/>
                </a:ext>
              </a:extLst>
            </p:cNvPr>
            <p:cNvSpPr txBox="1"/>
            <p:nvPr/>
          </p:nvSpPr>
          <p:spPr>
            <a:xfrm rot="2156160">
              <a:off x="368887" y="7267331"/>
              <a:ext cx="3021374" cy="959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92" dirty="0"/>
                <a:t>each pair repeats 3 times per block</a:t>
              </a:r>
            </a:p>
            <a:p>
              <a:r>
                <a:rPr lang="en-US" sz="1292" dirty="0"/>
                <a:t>6 blocks in total with breaks in-between</a:t>
              </a:r>
            </a:p>
            <a:p>
              <a:r>
                <a:rPr lang="en-US" sz="1292" dirty="0"/>
                <a:t>the task takes less than 30m to complete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E221EF-1424-3144-B222-45BCE2F9FAC9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21" y="4920847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95C792-69F7-C944-9492-B9D8D9A7F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054" y="4878881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C1C95ED-AEA3-404C-AFD9-0C6F0E37C343}"/>
                </a:ext>
              </a:extLst>
            </p:cNvPr>
            <p:cNvCxnSpPr>
              <a:cxnSpLocks/>
            </p:cNvCxnSpPr>
            <p:nvPr/>
          </p:nvCxnSpPr>
          <p:spPr>
            <a:xfrm>
              <a:off x="756290" y="4458973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CA96B0-45CF-1E42-93CC-84B6D6B62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23" y="4417007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B108F20-657C-5046-B8A9-B4B2020A6D08}"/>
                </a:ext>
              </a:extLst>
            </p:cNvPr>
            <p:cNvCxnSpPr>
              <a:cxnSpLocks/>
            </p:cNvCxnSpPr>
            <p:nvPr/>
          </p:nvCxnSpPr>
          <p:spPr>
            <a:xfrm>
              <a:off x="2466263" y="5738523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C7CFE2-9997-8248-B000-66361B6CF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8696" y="5696557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F0CEFC-4CFB-7C4B-882B-ED49A689B02A}"/>
                </a:ext>
              </a:extLst>
            </p:cNvPr>
            <p:cNvCxnSpPr>
              <a:cxnSpLocks/>
            </p:cNvCxnSpPr>
            <p:nvPr/>
          </p:nvCxnSpPr>
          <p:spPr>
            <a:xfrm>
              <a:off x="1886205" y="5342741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37DCD6-1F3D-6346-A348-588540B0E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638" y="5300775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AF00DA-A856-B349-8FAE-CB85EA5B1A85}"/>
                </a:ext>
              </a:extLst>
            </p:cNvPr>
            <p:cNvGrpSpPr/>
            <p:nvPr/>
          </p:nvGrpSpPr>
          <p:grpSpPr>
            <a:xfrm>
              <a:off x="1954934" y="5363997"/>
              <a:ext cx="1097830" cy="817148"/>
              <a:chOff x="5664200" y="1520031"/>
              <a:chExt cx="2997200" cy="224631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6B700EA-F31A-774D-93D4-AEE1E2A23BFC}"/>
                  </a:ext>
                </a:extLst>
              </p:cNvPr>
              <p:cNvSpPr/>
              <p:nvPr/>
            </p:nvSpPr>
            <p:spPr>
              <a:xfrm>
                <a:off x="5664200" y="1520031"/>
                <a:ext cx="2997200" cy="2246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44" name="Picture 20" descr="https://lh6.googleusercontent.com/QIG45aep00IScftrhKekJOr9ni5xa53asH5bN9tzwZ2W6zqdsWC722W80KPMvLp5EOgGoKjaDfHNYwlSj6gZp-nVpTQXY9_t9B0HESYP3MNfg0_a_qrW8cerESXwWuypfcvzBs2AOSI">
                <a:extLst>
                  <a:ext uri="{FF2B5EF4-FFF2-40B4-BE49-F238E27FC236}">
                    <a16:creationId xmlns:a16="http://schemas.microsoft.com/office/drawing/2014/main" id="{96197185-238E-8649-9913-53733C8B43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900" y="2008187"/>
                <a:ext cx="1701800" cy="127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FA0FD7E-1B52-ED44-9E01-248C492D1F57}"/>
                  </a:ext>
                </a:extLst>
              </p:cNvPr>
              <p:cNvSpPr/>
              <p:nvPr/>
            </p:nvSpPr>
            <p:spPr>
              <a:xfrm>
                <a:off x="7512050" y="2864644"/>
                <a:ext cx="190500" cy="1905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303584-C46B-0746-AFC7-2C208184DBF7}"/>
                </a:ext>
              </a:extLst>
            </p:cNvPr>
            <p:cNvCxnSpPr>
              <a:cxnSpLocks/>
            </p:cNvCxnSpPr>
            <p:nvPr/>
          </p:nvCxnSpPr>
          <p:spPr>
            <a:xfrm>
              <a:off x="2439234" y="5772571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56C560-248F-3244-9597-7B43F60BB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1667" y="5730605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F2F5C8-B771-3C4D-B12F-89BF32894E57}"/>
                </a:ext>
              </a:extLst>
            </p:cNvPr>
            <p:cNvSpPr/>
            <p:nvPr/>
          </p:nvSpPr>
          <p:spPr>
            <a:xfrm>
              <a:off x="3800391" y="5733997"/>
              <a:ext cx="1100794" cy="8171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BD10246-D82D-0449-B5D9-5C2AB901D513}"/>
                </a:ext>
              </a:extLst>
            </p:cNvPr>
            <p:cNvGrpSpPr/>
            <p:nvPr/>
          </p:nvGrpSpPr>
          <p:grpSpPr>
            <a:xfrm>
              <a:off x="4350788" y="6164849"/>
              <a:ext cx="1100794" cy="819390"/>
              <a:chOff x="4406566" y="1693135"/>
              <a:chExt cx="2997200" cy="2246313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051C38-658D-244C-9DF3-A3FE98DE8F2C}"/>
                  </a:ext>
                </a:extLst>
              </p:cNvPr>
              <p:cNvSpPr/>
              <p:nvPr/>
            </p:nvSpPr>
            <p:spPr>
              <a:xfrm>
                <a:off x="4406566" y="1693135"/>
                <a:ext cx="2997200" cy="2246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>
                  <a:solidFill>
                    <a:schemeClr val="tx1"/>
                  </a:solidFill>
                </a:endParaRPr>
              </a:p>
            </p:txBody>
          </p:sp>
          <p:pic>
            <p:nvPicPr>
              <p:cNvPr id="87" name="Picture 17" descr="https://lh3.googleusercontent.com/zlN9azPcsuq8pRUYZnt6BCJSA2BmGxmWrIXcLoQ5nNwqqbBTeBaiDsmwsIGBzALHfkoGnkgAGUGlrmM5kb9XaVLIrVb1djLcCYf_XgOgRPlgOayrD0Icv8JbgBZTCpvCGWV_cSsmqt4">
                <a:extLst>
                  <a:ext uri="{FF2B5EF4-FFF2-40B4-BE49-F238E27FC236}">
                    <a16:creationId xmlns:a16="http://schemas.microsoft.com/office/drawing/2014/main" id="{16DC459F-A96A-6D48-A689-2506E0ECBB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5971" y="2237298"/>
                <a:ext cx="1701799" cy="1269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32F50AB-E195-A54E-BD7D-9CA133498905}"/>
                  </a:ext>
                </a:extLst>
              </p:cNvPr>
              <p:cNvSpPr/>
              <p:nvPr/>
            </p:nvSpPr>
            <p:spPr>
              <a:xfrm>
                <a:off x="5442082" y="2868169"/>
                <a:ext cx="190501" cy="1905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DBDC063-CB5D-8645-8EBB-F2DF4AF8AA91}"/>
                </a:ext>
              </a:extLst>
            </p:cNvPr>
            <p:cNvSpPr/>
            <p:nvPr/>
          </p:nvSpPr>
          <p:spPr>
            <a:xfrm>
              <a:off x="4901185" y="6616041"/>
              <a:ext cx="1100794" cy="8171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05668A-7C91-EB42-90A1-822B7786097A}"/>
                </a:ext>
              </a:extLst>
            </p:cNvPr>
            <p:cNvCxnSpPr>
              <a:cxnSpLocks/>
            </p:cNvCxnSpPr>
            <p:nvPr/>
          </p:nvCxnSpPr>
          <p:spPr>
            <a:xfrm>
              <a:off x="4846074" y="6601053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F311DAA-F067-9C46-B82E-EA51639FD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507" y="6559087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9AEDD60-71FC-504C-802C-FD160BC7DE54}"/>
                </a:ext>
              </a:extLst>
            </p:cNvPr>
            <p:cNvCxnSpPr>
              <a:cxnSpLocks/>
            </p:cNvCxnSpPr>
            <p:nvPr/>
          </p:nvCxnSpPr>
          <p:spPr>
            <a:xfrm>
              <a:off x="4278743" y="6139179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A1C80BF-C3C9-384F-95A4-85168C5AA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176" y="6097213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AA0B0CA-44F3-AA4E-AA3C-57022F21FB18}"/>
                </a:ext>
              </a:extLst>
            </p:cNvPr>
            <p:cNvCxnSpPr>
              <a:cxnSpLocks/>
            </p:cNvCxnSpPr>
            <p:nvPr/>
          </p:nvCxnSpPr>
          <p:spPr>
            <a:xfrm>
              <a:off x="5988716" y="7418729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ADB3979-57BA-E842-B35A-BDBC5B159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149" y="7376763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A05B59E-61AE-E241-BB62-43421CB27178}"/>
                </a:ext>
              </a:extLst>
            </p:cNvPr>
            <p:cNvCxnSpPr>
              <a:cxnSpLocks/>
            </p:cNvCxnSpPr>
            <p:nvPr/>
          </p:nvCxnSpPr>
          <p:spPr>
            <a:xfrm>
              <a:off x="5408658" y="7022947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4A05C75-634D-5F47-801E-E37D7B829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091" y="6980981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E7212B6-8EDE-A34F-8410-092750AAB22F}"/>
                </a:ext>
              </a:extLst>
            </p:cNvPr>
            <p:cNvGrpSpPr/>
            <p:nvPr/>
          </p:nvGrpSpPr>
          <p:grpSpPr>
            <a:xfrm>
              <a:off x="5477416" y="7039602"/>
              <a:ext cx="1097830" cy="817148"/>
              <a:chOff x="5664200" y="1520031"/>
              <a:chExt cx="2997200" cy="2246313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6D059D7-8445-6B4C-AB7E-5BD5D62B834B}"/>
                  </a:ext>
                </a:extLst>
              </p:cNvPr>
              <p:cNvSpPr/>
              <p:nvPr/>
            </p:nvSpPr>
            <p:spPr>
              <a:xfrm>
                <a:off x="5664200" y="1520031"/>
                <a:ext cx="2997200" cy="2246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Picture 20" descr="https://lh6.googleusercontent.com/QIG45aep00IScftrhKekJOr9ni5xa53asH5bN9tzwZ2W6zqdsWC722W80KPMvLp5EOgGoKjaDfHNYwlSj6gZp-nVpTQXY9_t9B0HESYP3MNfg0_a_qrW8cerESXwWuypfcvzBs2AOSI">
                <a:extLst>
                  <a:ext uri="{FF2B5EF4-FFF2-40B4-BE49-F238E27FC236}">
                    <a16:creationId xmlns:a16="http://schemas.microsoft.com/office/drawing/2014/main" id="{AA214D04-2C1E-7F44-8AD8-12D12F43D3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1900" y="2008187"/>
                <a:ext cx="1701800" cy="127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9D93E1F-E3E9-0A44-8B99-048C3B5FBA79}"/>
                  </a:ext>
                </a:extLst>
              </p:cNvPr>
              <p:cNvSpPr/>
              <p:nvPr/>
            </p:nvSpPr>
            <p:spPr>
              <a:xfrm>
                <a:off x="7512050" y="2864644"/>
                <a:ext cx="190500" cy="1905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259A379-392C-BF4B-B75F-F4D4C89F41E4}"/>
                </a:ext>
              </a:extLst>
            </p:cNvPr>
            <p:cNvCxnSpPr>
              <a:cxnSpLocks/>
            </p:cNvCxnSpPr>
            <p:nvPr/>
          </p:nvCxnSpPr>
          <p:spPr>
            <a:xfrm>
              <a:off x="5978483" y="7450063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07289C-4FF1-7848-8303-ED01FFF6F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916" y="7408097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23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D053C89-16DB-B745-8A79-F274280BA5CD}"/>
              </a:ext>
            </a:extLst>
          </p:cNvPr>
          <p:cNvSpPr txBox="1"/>
          <p:nvPr/>
        </p:nvSpPr>
        <p:spPr>
          <a:xfrm>
            <a:off x="1217489" y="393246"/>
            <a:ext cx="4399568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2AFC task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1E22BC-D8D7-714E-B0C4-7A90F851C476}"/>
              </a:ext>
            </a:extLst>
          </p:cNvPr>
          <p:cNvSpPr txBox="1"/>
          <p:nvPr/>
        </p:nvSpPr>
        <p:spPr>
          <a:xfrm>
            <a:off x="1215851" y="681989"/>
            <a:ext cx="4401207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indicate which group of images of the two choices looks more familiar </a:t>
            </a:r>
          </a:p>
          <a:p>
            <a:pPr algn="ctr"/>
            <a:r>
              <a:rPr lang="en-US" sz="1400" dirty="0"/>
              <a:t>– half of the exemplars have the foil image showing as the first image of a pair, and the half have the foil image as the second image of a pair</a:t>
            </a:r>
          </a:p>
          <a:p>
            <a:pPr algn="ctr"/>
            <a:r>
              <a:rPr lang="en-US" sz="1400" dirty="0"/>
              <a:t>- the foil image used is always from another category of another pair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CF6BB2-E560-E148-92B5-9AD8D638C21F}"/>
              </a:ext>
            </a:extLst>
          </p:cNvPr>
          <p:cNvSpPr txBox="1"/>
          <p:nvPr/>
        </p:nvSpPr>
        <p:spPr>
          <a:xfrm>
            <a:off x="1215851" y="102632"/>
            <a:ext cx="4401204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Testing</a:t>
            </a:r>
            <a:r>
              <a:rPr lang="en-US" sz="1292" b="1" dirty="0"/>
              <a:t> </a:t>
            </a:r>
            <a:r>
              <a:rPr lang="en-US" sz="1400" b="1" dirty="0"/>
              <a:t>phase</a:t>
            </a:r>
            <a:r>
              <a:rPr lang="en-US" sz="1292" b="1" dirty="0"/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D82D26-78C6-9E42-B6E1-6EDD976ADFCF}"/>
              </a:ext>
            </a:extLst>
          </p:cNvPr>
          <p:cNvSpPr txBox="1"/>
          <p:nvPr/>
        </p:nvSpPr>
        <p:spPr>
          <a:xfrm>
            <a:off x="-2101" y="2861494"/>
            <a:ext cx="343176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27D07A-CC87-044E-B291-A152DB29A718}"/>
              </a:ext>
            </a:extLst>
          </p:cNvPr>
          <p:cNvSpPr txBox="1"/>
          <p:nvPr/>
        </p:nvSpPr>
        <p:spPr>
          <a:xfrm>
            <a:off x="3440810" y="2861672"/>
            <a:ext cx="343176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 B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81CDD97-F497-A149-A69C-D1DCDA45AAED}"/>
              </a:ext>
            </a:extLst>
          </p:cNvPr>
          <p:cNvSpPr txBox="1"/>
          <p:nvPr/>
        </p:nvSpPr>
        <p:spPr>
          <a:xfrm>
            <a:off x="-15308" y="5853551"/>
            <a:ext cx="687330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example of altering the first image of a pair to a different category foil image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C43B69-C91C-9B4D-B83E-BF7495C74A05}"/>
              </a:ext>
            </a:extLst>
          </p:cNvPr>
          <p:cNvSpPr txBox="1"/>
          <p:nvPr/>
        </p:nvSpPr>
        <p:spPr>
          <a:xfrm>
            <a:off x="0" y="2551625"/>
            <a:ext cx="687330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example of altering the second image of a pair to a different category foil image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D375F8-3784-B74E-8ABC-BB439944BAD8}"/>
              </a:ext>
            </a:extLst>
          </p:cNvPr>
          <p:cNvGrpSpPr/>
          <p:nvPr/>
        </p:nvGrpSpPr>
        <p:grpSpPr>
          <a:xfrm>
            <a:off x="363162" y="3310541"/>
            <a:ext cx="2774826" cy="2291783"/>
            <a:chOff x="363162" y="3310541"/>
            <a:chExt cx="2774826" cy="22917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657AF1-81F3-794C-8D9D-8937D5FC6483}"/>
                </a:ext>
              </a:extLst>
            </p:cNvPr>
            <p:cNvGrpSpPr/>
            <p:nvPr/>
          </p:nvGrpSpPr>
          <p:grpSpPr>
            <a:xfrm>
              <a:off x="363162" y="3310541"/>
              <a:ext cx="2774826" cy="2127354"/>
              <a:chOff x="277938" y="4053791"/>
              <a:chExt cx="2774826" cy="21273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CB21CBB-4C76-7E4F-B14B-F221EC043E34}"/>
                  </a:ext>
                </a:extLst>
              </p:cNvPr>
              <p:cNvSpPr/>
              <p:nvPr/>
            </p:nvSpPr>
            <p:spPr>
              <a:xfrm>
                <a:off x="277938" y="4053791"/>
                <a:ext cx="1100794" cy="8171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F997299-F799-0D46-A21C-3F34F68EEA1F}"/>
                  </a:ext>
                </a:extLst>
              </p:cNvPr>
              <p:cNvGrpSpPr/>
              <p:nvPr/>
            </p:nvGrpSpPr>
            <p:grpSpPr>
              <a:xfrm>
                <a:off x="828335" y="4484643"/>
                <a:ext cx="1100794" cy="819390"/>
                <a:chOff x="4406566" y="1693135"/>
                <a:chExt cx="2997200" cy="2246313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CD9E51D-C7E7-AC42-8F68-47DAADB58D7C}"/>
                    </a:ext>
                  </a:extLst>
                </p:cNvPr>
                <p:cNvSpPr/>
                <p:nvPr/>
              </p:nvSpPr>
              <p:spPr>
                <a:xfrm>
                  <a:off x="4406566" y="1693135"/>
                  <a:ext cx="2997200" cy="224631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1" name="Picture 17" descr="https://lh3.googleusercontent.com/zlN9azPcsuq8pRUYZnt6BCJSA2BmGxmWrIXcLoQ5nNwqqbBTeBaiDsmwsIGBzALHfkoGnkgAGUGlrmM5kb9XaVLIrVb1djLcCYf_XgOgRPlgOayrD0Icv8JbgBZTCpvCGWV_cSsmqt4">
                  <a:extLst>
                    <a:ext uri="{FF2B5EF4-FFF2-40B4-BE49-F238E27FC236}">
                      <a16:creationId xmlns:a16="http://schemas.microsoft.com/office/drawing/2014/main" id="{3AEB8C4E-A310-7048-88CA-454542BF4F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5971" y="2237298"/>
                  <a:ext cx="1701799" cy="1269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BD503DD-055C-754F-96C3-18D8425E4728}"/>
                  </a:ext>
                </a:extLst>
              </p:cNvPr>
              <p:cNvSpPr/>
              <p:nvPr/>
            </p:nvSpPr>
            <p:spPr>
              <a:xfrm>
                <a:off x="1378732" y="4935835"/>
                <a:ext cx="1100794" cy="8171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C64FAE8-A8CC-E146-839F-E12B5161A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3621" y="4920847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963C2B7-2389-F044-B57A-331BB1118D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6054" y="4878881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E3F9B49-4D0B-1247-9F93-780B04482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290" y="4458973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489F598-A0DA-C944-B51C-2CD9188F2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723" y="4417007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EAC7EBB-2594-3548-BCAF-96792CB4D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6263" y="5738523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8089D86-ABCB-ED42-9EBC-46FB06D250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8696" y="5696557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88FD5E1-DFC4-8541-8AB2-3EADDDDF6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6205" y="5342741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E5C80C-6597-C345-82D2-967F62DD8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8638" y="5300775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56EC7D7-55C1-0F4F-9CE2-FDCC9E559E42}"/>
                  </a:ext>
                </a:extLst>
              </p:cNvPr>
              <p:cNvGrpSpPr/>
              <p:nvPr/>
            </p:nvGrpSpPr>
            <p:grpSpPr>
              <a:xfrm>
                <a:off x="1954934" y="5363997"/>
                <a:ext cx="1097830" cy="817148"/>
                <a:chOff x="5664200" y="1520031"/>
                <a:chExt cx="2997200" cy="2246313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4BE5650-0E79-FD4E-AD08-C507AC8274EA}"/>
                    </a:ext>
                  </a:extLst>
                </p:cNvPr>
                <p:cNvSpPr/>
                <p:nvPr/>
              </p:nvSpPr>
              <p:spPr>
                <a:xfrm>
                  <a:off x="5664200" y="1520031"/>
                  <a:ext cx="2997200" cy="2246313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accent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93" name="Picture 20" descr="https://lh6.googleusercontent.com/QIG45aep00IScftrhKekJOr9ni5xa53asH5bN9tzwZ2W6zqdsWC722W80KPMvLp5EOgGoKjaDfHNYwlSj6gZp-nVpTQXY9_t9B0HESYP3MNfg0_a_qrW8cerESXwWuypfcvzBs2AOSI">
                  <a:extLst>
                    <a:ext uri="{FF2B5EF4-FFF2-40B4-BE49-F238E27FC236}">
                      <a16:creationId xmlns:a16="http://schemas.microsoft.com/office/drawing/2014/main" id="{50A0458D-B3D0-6742-B4E7-9CE35C03AE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11900" y="2008187"/>
                  <a:ext cx="1701800" cy="127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90F972C-6ADC-F940-B340-180D65A3C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9234" y="5772571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A3DD85B-4F33-B245-B1B1-DDC93A7E0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1667" y="5730605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2FC1977-EFBA-6E4E-B33F-6430774DF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0007" y="4436730"/>
              <a:ext cx="1551458" cy="1165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6229A4-BE55-634D-9FC2-2247EFEF2D17}"/>
              </a:ext>
            </a:extLst>
          </p:cNvPr>
          <p:cNvGrpSpPr/>
          <p:nvPr/>
        </p:nvGrpSpPr>
        <p:grpSpPr>
          <a:xfrm>
            <a:off x="3639189" y="3310455"/>
            <a:ext cx="2774826" cy="2282801"/>
            <a:chOff x="3638699" y="3286598"/>
            <a:chExt cx="2774826" cy="22828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89FD859-FD99-CC48-B3E3-7DC3E9954CD5}"/>
                </a:ext>
              </a:extLst>
            </p:cNvPr>
            <p:cNvSpPr/>
            <p:nvPr/>
          </p:nvSpPr>
          <p:spPr>
            <a:xfrm>
              <a:off x="3638699" y="3286598"/>
              <a:ext cx="1100794" cy="8171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1FA7370-3712-5543-A1D1-EABA77EC1B5A}"/>
                </a:ext>
              </a:extLst>
            </p:cNvPr>
            <p:cNvGrpSpPr/>
            <p:nvPr/>
          </p:nvGrpSpPr>
          <p:grpSpPr>
            <a:xfrm>
              <a:off x="4189096" y="3717450"/>
              <a:ext cx="1100794" cy="819390"/>
              <a:chOff x="4406566" y="1693135"/>
              <a:chExt cx="2997200" cy="2246313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37D7741-CE8B-E743-BEC6-8231E027EDFE}"/>
                  </a:ext>
                </a:extLst>
              </p:cNvPr>
              <p:cNvSpPr/>
              <p:nvPr/>
            </p:nvSpPr>
            <p:spPr>
              <a:xfrm>
                <a:off x="4406566" y="1693135"/>
                <a:ext cx="2997200" cy="2246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6" name="Picture 17" descr="https://lh3.googleusercontent.com/zlN9azPcsuq8pRUYZnt6BCJSA2BmGxmWrIXcLoQ5nNwqqbBTeBaiDsmwsIGBzALHfkoGnkgAGUGlrmM5kb9XaVLIrVb1djLcCYf_XgOgRPlgOayrD0Icv8JbgBZTCpvCGWV_cSsmqt4">
                <a:extLst>
                  <a:ext uri="{FF2B5EF4-FFF2-40B4-BE49-F238E27FC236}">
                    <a16:creationId xmlns:a16="http://schemas.microsoft.com/office/drawing/2014/main" id="{FDCCA2A3-5817-AA49-B76C-328DACCE7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5971" y="2237298"/>
                <a:ext cx="1701799" cy="1269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948A3F-1C30-D948-B7E0-657F8D85D925}"/>
                </a:ext>
              </a:extLst>
            </p:cNvPr>
            <p:cNvSpPr/>
            <p:nvPr/>
          </p:nvSpPr>
          <p:spPr>
            <a:xfrm>
              <a:off x="4739493" y="4168642"/>
              <a:ext cx="1100794" cy="8171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203DC06-AF00-5046-894D-08E7D3441298}"/>
                </a:ext>
              </a:extLst>
            </p:cNvPr>
            <p:cNvCxnSpPr>
              <a:cxnSpLocks/>
            </p:cNvCxnSpPr>
            <p:nvPr/>
          </p:nvCxnSpPr>
          <p:spPr>
            <a:xfrm>
              <a:off x="4684382" y="4153654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FE9DC1-18C0-4A40-BB04-2541850C3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6815" y="4111688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24DCBF-97A4-1348-8794-C53616848A76}"/>
                </a:ext>
              </a:extLst>
            </p:cNvPr>
            <p:cNvCxnSpPr>
              <a:cxnSpLocks/>
            </p:cNvCxnSpPr>
            <p:nvPr/>
          </p:nvCxnSpPr>
          <p:spPr>
            <a:xfrm>
              <a:off x="4117051" y="3691780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90B4349-A064-6F40-B119-184E42C29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484" y="3649814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DD52A13-ACED-9842-9261-818C541C507F}"/>
                </a:ext>
              </a:extLst>
            </p:cNvPr>
            <p:cNvCxnSpPr>
              <a:cxnSpLocks/>
            </p:cNvCxnSpPr>
            <p:nvPr/>
          </p:nvCxnSpPr>
          <p:spPr>
            <a:xfrm>
              <a:off x="5827024" y="4971330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9F84BD-E742-AF4A-8E90-DBCFB41E6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9457" y="4929364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DDD0CB9-2856-E048-90D2-3BE8CB871A8E}"/>
                </a:ext>
              </a:extLst>
            </p:cNvPr>
            <p:cNvCxnSpPr>
              <a:cxnSpLocks/>
            </p:cNvCxnSpPr>
            <p:nvPr/>
          </p:nvCxnSpPr>
          <p:spPr>
            <a:xfrm>
              <a:off x="5246966" y="4575548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4FA7537-874F-CB4E-890E-CDB2A5CFA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9399" y="4533582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90BFD50-2C44-554D-B3FB-1850694535D9}"/>
                </a:ext>
              </a:extLst>
            </p:cNvPr>
            <p:cNvSpPr/>
            <p:nvPr/>
          </p:nvSpPr>
          <p:spPr>
            <a:xfrm>
              <a:off x="5315695" y="4596804"/>
              <a:ext cx="1097830" cy="81714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>
                <a:solidFill>
                  <a:schemeClr val="tx1"/>
                </a:solidFill>
              </a:endParaRPr>
            </a:p>
          </p:txBody>
        </p:sp>
        <p:pic>
          <p:nvPicPr>
            <p:cNvPr id="147" name="Picture 146" descr="A picture containing person, indoor, wine, holding&#10;&#10;Description automatically generated">
              <a:extLst>
                <a:ext uri="{FF2B5EF4-FFF2-40B4-BE49-F238E27FC236}">
                  <a16:creationId xmlns:a16="http://schemas.microsoft.com/office/drawing/2014/main" id="{35ABEF39-5C4C-4E48-B90E-6BD1D8CE2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530487" y="4772205"/>
              <a:ext cx="633478" cy="482182"/>
            </a:xfrm>
            <a:prstGeom prst="rect">
              <a:avLst/>
            </a:prstGeom>
          </p:spPr>
        </p:pic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252D731-4A3C-034E-A202-06D1CDFC9350}"/>
                </a:ext>
              </a:extLst>
            </p:cNvPr>
            <p:cNvCxnSpPr>
              <a:cxnSpLocks/>
            </p:cNvCxnSpPr>
            <p:nvPr/>
          </p:nvCxnSpPr>
          <p:spPr>
            <a:xfrm>
              <a:off x="5799995" y="5005378"/>
              <a:ext cx="87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9D30EA-F497-BC44-B569-5EE2A96F4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428" y="4963412"/>
              <a:ext cx="0" cy="839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FE2DFB7-79CE-AD49-8494-61FE3F6CC756}"/>
                </a:ext>
              </a:extLst>
            </p:cNvPr>
            <p:cNvCxnSpPr>
              <a:cxnSpLocks/>
            </p:cNvCxnSpPr>
            <p:nvPr/>
          </p:nvCxnSpPr>
          <p:spPr>
            <a:xfrm>
              <a:off x="3656823" y="4403805"/>
              <a:ext cx="1551458" cy="1165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64C9D92-00AD-FC4F-BE80-C9C18C725B56}"/>
              </a:ext>
            </a:extLst>
          </p:cNvPr>
          <p:cNvSpPr txBox="1"/>
          <p:nvPr/>
        </p:nvSpPr>
        <p:spPr>
          <a:xfrm>
            <a:off x="-15308" y="6153432"/>
            <a:ext cx="343176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 A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973595A-2D7B-E045-BC2C-43C731D6DAC8}"/>
              </a:ext>
            </a:extLst>
          </p:cNvPr>
          <p:cNvSpPr txBox="1"/>
          <p:nvPr/>
        </p:nvSpPr>
        <p:spPr>
          <a:xfrm>
            <a:off x="3427603" y="6153610"/>
            <a:ext cx="343176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 B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B7FE985-FC44-5F49-8938-983132CF9D7A}"/>
              </a:ext>
            </a:extLst>
          </p:cNvPr>
          <p:cNvGrpSpPr/>
          <p:nvPr/>
        </p:nvGrpSpPr>
        <p:grpSpPr>
          <a:xfrm>
            <a:off x="3769277" y="6658600"/>
            <a:ext cx="2774826" cy="2291783"/>
            <a:chOff x="363162" y="3310541"/>
            <a:chExt cx="2774826" cy="2291783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A931706-637F-E74B-8033-504C9784F8B8}"/>
                </a:ext>
              </a:extLst>
            </p:cNvPr>
            <p:cNvGrpSpPr/>
            <p:nvPr/>
          </p:nvGrpSpPr>
          <p:grpSpPr>
            <a:xfrm>
              <a:off x="363162" y="3310541"/>
              <a:ext cx="2774826" cy="2127354"/>
              <a:chOff x="277938" y="4053791"/>
              <a:chExt cx="2774826" cy="212735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AFC2D1E-61B3-C14D-9C03-D0FF178BCB13}"/>
                  </a:ext>
                </a:extLst>
              </p:cNvPr>
              <p:cNvSpPr/>
              <p:nvPr/>
            </p:nvSpPr>
            <p:spPr>
              <a:xfrm>
                <a:off x="277938" y="4053791"/>
                <a:ext cx="1100794" cy="8171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5AE5938-64D4-354B-8145-F5DF51874250}"/>
                  </a:ext>
                </a:extLst>
              </p:cNvPr>
              <p:cNvGrpSpPr/>
              <p:nvPr/>
            </p:nvGrpSpPr>
            <p:grpSpPr>
              <a:xfrm>
                <a:off x="828335" y="4484643"/>
                <a:ext cx="1100794" cy="819390"/>
                <a:chOff x="4406566" y="1693135"/>
                <a:chExt cx="2997200" cy="2246313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52AAEA29-4D7A-414C-84B4-AE1205889354}"/>
                    </a:ext>
                  </a:extLst>
                </p:cNvPr>
                <p:cNvSpPr/>
                <p:nvPr/>
              </p:nvSpPr>
              <p:spPr>
                <a:xfrm>
                  <a:off x="4406566" y="1693135"/>
                  <a:ext cx="2997200" cy="2246313"/>
                </a:xfrm>
                <a:prstGeom prst="rect">
                  <a:avLst/>
                </a:prstGeom>
                <a:solidFill>
                  <a:schemeClr val="tx1"/>
                </a:solidFill>
                <a:ln w="28575">
                  <a:solidFill>
                    <a:schemeClr val="accent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7" name="Picture 17" descr="https://lh3.googleusercontent.com/zlN9azPcsuq8pRUYZnt6BCJSA2BmGxmWrIXcLoQ5nNwqqbBTeBaiDsmwsIGBzALHfkoGnkgAGUGlrmM5kb9XaVLIrVb1djLcCYf_XgOgRPlgOayrD0Icv8JbgBZTCpvCGWV_cSsmqt4">
                  <a:extLst>
                    <a:ext uri="{FF2B5EF4-FFF2-40B4-BE49-F238E27FC236}">
                      <a16:creationId xmlns:a16="http://schemas.microsoft.com/office/drawing/2014/main" id="{D4C69248-D1DA-E646-89B4-5E5B8168A2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5971" y="2237298"/>
                  <a:ext cx="1701799" cy="1269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DBFCF61-F80A-734B-BF36-D0373AC12A55}"/>
                  </a:ext>
                </a:extLst>
              </p:cNvPr>
              <p:cNvSpPr/>
              <p:nvPr/>
            </p:nvSpPr>
            <p:spPr>
              <a:xfrm>
                <a:off x="1378732" y="4935835"/>
                <a:ext cx="1100794" cy="8171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E5617E0-5C5C-494B-A08A-18D764E66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3621" y="4920847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2E1CABC5-E458-0C4F-9D41-9B20D2522A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6054" y="4878881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AB2D502-672B-9748-96BF-DDD6FEE92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290" y="4458973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4DE6934-4345-914F-880D-0D1F55DCB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723" y="4417007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EBFD8EB-3C01-044A-B979-BF8FB6B0D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6263" y="5738523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20CF8F6-D592-DB48-96F4-178E3AEB4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8696" y="5696557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5B7E314E-4CF9-3941-BE88-1E0DDA811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6205" y="5342741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4A2EE92-80A6-444D-9A80-42866B4B4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8638" y="5300775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E7ADB5B6-ADB8-1E4B-9CED-8DA9B0BC1450}"/>
                  </a:ext>
                </a:extLst>
              </p:cNvPr>
              <p:cNvGrpSpPr/>
              <p:nvPr/>
            </p:nvGrpSpPr>
            <p:grpSpPr>
              <a:xfrm>
                <a:off x="1954934" y="5363997"/>
                <a:ext cx="1097830" cy="817148"/>
                <a:chOff x="5664200" y="1520031"/>
                <a:chExt cx="2997200" cy="2246313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B2C42F70-04F2-9F4A-9F40-ABC7E5A64F77}"/>
                    </a:ext>
                  </a:extLst>
                </p:cNvPr>
                <p:cNvSpPr/>
                <p:nvPr/>
              </p:nvSpPr>
              <p:spPr>
                <a:xfrm>
                  <a:off x="5664200" y="1520031"/>
                  <a:ext cx="2997200" cy="224631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5" name="Picture 20" descr="https://lh6.googleusercontent.com/QIG45aep00IScftrhKekJOr9ni5xa53asH5bN9tzwZ2W6zqdsWC722W80KPMvLp5EOgGoKjaDfHNYwlSj6gZp-nVpTQXY9_t9B0HESYP3MNfg0_a_qrW8cerESXwWuypfcvzBs2AOSI">
                  <a:extLst>
                    <a:ext uri="{FF2B5EF4-FFF2-40B4-BE49-F238E27FC236}">
                      <a16:creationId xmlns:a16="http://schemas.microsoft.com/office/drawing/2014/main" id="{E51106F0-BD95-AA44-A0F8-F0B13DF8D2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11900" y="2008187"/>
                  <a:ext cx="1701800" cy="127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92429A01-A6E4-7244-BD67-D68921AF8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9234" y="5772571"/>
                <a:ext cx="8743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C892099-8E5D-D646-AA55-6E8B5AC26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1667" y="5730605"/>
                <a:ext cx="0" cy="8393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D62C657-081B-3540-A1FB-9AD58916F68A}"/>
                </a:ext>
              </a:extLst>
            </p:cNvPr>
            <p:cNvCxnSpPr>
              <a:cxnSpLocks/>
            </p:cNvCxnSpPr>
            <p:nvPr/>
          </p:nvCxnSpPr>
          <p:spPr>
            <a:xfrm>
              <a:off x="390007" y="4436730"/>
              <a:ext cx="1551458" cy="1165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6494429-7EE6-6A4A-843A-9B0779D70685}"/>
              </a:ext>
            </a:extLst>
          </p:cNvPr>
          <p:cNvSpPr/>
          <p:nvPr/>
        </p:nvSpPr>
        <p:spPr>
          <a:xfrm>
            <a:off x="363162" y="6605314"/>
            <a:ext cx="1100794" cy="817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9024ACD-5998-CB4A-84D9-020B9E2CBDCB}"/>
              </a:ext>
            </a:extLst>
          </p:cNvPr>
          <p:cNvSpPr/>
          <p:nvPr/>
        </p:nvSpPr>
        <p:spPr>
          <a:xfrm>
            <a:off x="913559" y="7036166"/>
            <a:ext cx="1100794" cy="81939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>
              <a:solidFill>
                <a:schemeClr val="tx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1895B10-5D8F-B245-90CB-113762475DCE}"/>
              </a:ext>
            </a:extLst>
          </p:cNvPr>
          <p:cNvCxnSpPr>
            <a:cxnSpLocks/>
          </p:cNvCxnSpPr>
          <p:nvPr/>
        </p:nvCxnSpPr>
        <p:spPr>
          <a:xfrm>
            <a:off x="841514" y="7010496"/>
            <a:ext cx="874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529A381-6720-5940-B243-AE36C2F00E2F}"/>
              </a:ext>
            </a:extLst>
          </p:cNvPr>
          <p:cNvCxnSpPr>
            <a:cxnSpLocks/>
          </p:cNvCxnSpPr>
          <p:nvPr/>
        </p:nvCxnSpPr>
        <p:spPr>
          <a:xfrm flipV="1">
            <a:off x="883947" y="6968530"/>
            <a:ext cx="0" cy="83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9A44BB2E-FFC0-F544-BD1B-583948086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410" y="7230803"/>
            <a:ext cx="619667" cy="461992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744DF1F-F3DF-7942-A071-DC803872C080}"/>
              </a:ext>
            </a:extLst>
          </p:cNvPr>
          <p:cNvCxnSpPr>
            <a:cxnSpLocks/>
          </p:cNvCxnSpPr>
          <p:nvPr/>
        </p:nvCxnSpPr>
        <p:spPr>
          <a:xfrm>
            <a:off x="390007" y="7731503"/>
            <a:ext cx="1551458" cy="116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3207919-33FA-4E47-910E-F9C8C55586A0}"/>
              </a:ext>
            </a:extLst>
          </p:cNvPr>
          <p:cNvCxnSpPr>
            <a:cxnSpLocks/>
          </p:cNvCxnSpPr>
          <p:nvPr/>
        </p:nvCxnSpPr>
        <p:spPr>
          <a:xfrm>
            <a:off x="1408845" y="7472370"/>
            <a:ext cx="874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66B8D0B-A10D-5945-AC26-F10AB8F3E451}"/>
              </a:ext>
            </a:extLst>
          </p:cNvPr>
          <p:cNvCxnSpPr>
            <a:cxnSpLocks/>
          </p:cNvCxnSpPr>
          <p:nvPr/>
        </p:nvCxnSpPr>
        <p:spPr>
          <a:xfrm flipV="1">
            <a:off x="1451278" y="7430404"/>
            <a:ext cx="0" cy="83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C5AC4AF-F55C-8A43-A528-74CC5720FE76}"/>
              </a:ext>
            </a:extLst>
          </p:cNvPr>
          <p:cNvSpPr/>
          <p:nvPr/>
        </p:nvSpPr>
        <p:spPr>
          <a:xfrm>
            <a:off x="1463956" y="7487358"/>
            <a:ext cx="1100794" cy="817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>
              <a:solidFill>
                <a:schemeClr val="tx1"/>
              </a:solidFill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B033650-33AB-074B-AC03-FBE53EA5777A}"/>
              </a:ext>
            </a:extLst>
          </p:cNvPr>
          <p:cNvCxnSpPr>
            <a:cxnSpLocks/>
          </p:cNvCxnSpPr>
          <p:nvPr/>
        </p:nvCxnSpPr>
        <p:spPr>
          <a:xfrm>
            <a:off x="2551487" y="8290046"/>
            <a:ext cx="874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50FDE53-40E2-2847-8EA8-FF76D1DF625A}"/>
              </a:ext>
            </a:extLst>
          </p:cNvPr>
          <p:cNvCxnSpPr>
            <a:cxnSpLocks/>
          </p:cNvCxnSpPr>
          <p:nvPr/>
        </p:nvCxnSpPr>
        <p:spPr>
          <a:xfrm flipV="1">
            <a:off x="2593920" y="8248080"/>
            <a:ext cx="0" cy="83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AFA8ED9-4AF2-BF4C-832E-4A0DE1DF3EC5}"/>
              </a:ext>
            </a:extLst>
          </p:cNvPr>
          <p:cNvCxnSpPr>
            <a:cxnSpLocks/>
          </p:cNvCxnSpPr>
          <p:nvPr/>
        </p:nvCxnSpPr>
        <p:spPr>
          <a:xfrm>
            <a:off x="1971429" y="7894264"/>
            <a:ext cx="874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E5E2FF2-7E62-5D44-8291-1CBEE6511A4D}"/>
              </a:ext>
            </a:extLst>
          </p:cNvPr>
          <p:cNvCxnSpPr>
            <a:cxnSpLocks/>
          </p:cNvCxnSpPr>
          <p:nvPr/>
        </p:nvCxnSpPr>
        <p:spPr>
          <a:xfrm flipV="1">
            <a:off x="2013862" y="7852298"/>
            <a:ext cx="0" cy="83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C838D42-EB87-6743-8D12-8A386C0A9C9B}"/>
              </a:ext>
            </a:extLst>
          </p:cNvPr>
          <p:cNvGrpSpPr/>
          <p:nvPr/>
        </p:nvGrpSpPr>
        <p:grpSpPr>
          <a:xfrm>
            <a:off x="2040158" y="7915520"/>
            <a:ext cx="1097830" cy="817148"/>
            <a:chOff x="5664200" y="1520031"/>
            <a:chExt cx="2997200" cy="2246313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DDF66EC-A6CF-134D-8928-BB9BA54A61C9}"/>
                </a:ext>
              </a:extLst>
            </p:cNvPr>
            <p:cNvSpPr/>
            <p:nvPr/>
          </p:nvSpPr>
          <p:spPr>
            <a:xfrm>
              <a:off x="5664200" y="1520031"/>
              <a:ext cx="2997200" cy="2246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 dirty="0">
                <a:solidFill>
                  <a:schemeClr val="tx1"/>
                </a:solidFill>
              </a:endParaRPr>
            </a:p>
          </p:txBody>
        </p:sp>
        <p:pic>
          <p:nvPicPr>
            <p:cNvPr id="207" name="Picture 20" descr="https://lh6.googleusercontent.com/QIG45aep00IScftrhKekJOr9ni5xa53asH5bN9tzwZ2W6zqdsWC722W80KPMvLp5EOgGoKjaDfHNYwlSj6gZp-nVpTQXY9_t9B0HESYP3MNfg0_a_qrW8cerESXwWuypfcvzBs2AOSI">
              <a:extLst>
                <a:ext uri="{FF2B5EF4-FFF2-40B4-BE49-F238E27FC236}">
                  <a16:creationId xmlns:a16="http://schemas.microsoft.com/office/drawing/2014/main" id="{419FF6B5-12DE-E540-A066-A3F136633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00" y="2008187"/>
              <a:ext cx="17018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1EE56CC-987B-F444-ADFB-7C318F6ABBB2}"/>
              </a:ext>
            </a:extLst>
          </p:cNvPr>
          <p:cNvCxnSpPr>
            <a:cxnSpLocks/>
          </p:cNvCxnSpPr>
          <p:nvPr/>
        </p:nvCxnSpPr>
        <p:spPr>
          <a:xfrm>
            <a:off x="2524458" y="8324094"/>
            <a:ext cx="874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D246343-3B73-EC4D-BE20-5E327242EA51}"/>
              </a:ext>
            </a:extLst>
          </p:cNvPr>
          <p:cNvCxnSpPr>
            <a:cxnSpLocks/>
          </p:cNvCxnSpPr>
          <p:nvPr/>
        </p:nvCxnSpPr>
        <p:spPr>
          <a:xfrm flipV="1">
            <a:off x="2566891" y="8282128"/>
            <a:ext cx="0" cy="839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6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208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Danlei Chen</dc:creator>
  <cp:lastModifiedBy>Danlei Chen</cp:lastModifiedBy>
  <cp:revision>35</cp:revision>
  <dcterms:created xsi:type="dcterms:W3CDTF">2019-03-01T20:15:30Z</dcterms:created>
  <dcterms:modified xsi:type="dcterms:W3CDTF">2019-03-20T22:06:12Z</dcterms:modified>
</cp:coreProperties>
</file>