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
  </p:notesMasterIdLst>
  <p:handoutMasterIdLst>
    <p:handoutMasterId r:id="rId4"/>
  </p:handoutMasterIdLst>
  <p:sldIdLst>
    <p:sldId id="256" r:id="rId2"/>
  </p:sldIdLst>
  <p:sldSz cx="20523200" cy="50406300"/>
  <p:notesSz cx="6858000" cy="9144000"/>
  <p:defaultTextStyle>
    <a:defPPr>
      <a:defRPr lang="he-IL"/>
    </a:defPPr>
    <a:lvl1pPr algn="r" rtl="1" fontAlgn="base">
      <a:spcBef>
        <a:spcPct val="0"/>
      </a:spcBef>
      <a:spcAft>
        <a:spcPct val="0"/>
      </a:spcAft>
      <a:defRPr sz="8000"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sz="8000"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sz="8000"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sz="8000"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sz="8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8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8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8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8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5785" userDrawn="1">
          <p15:clr>
            <a:srgbClr val="A4A3A4"/>
          </p15:clr>
        </p15:guide>
        <p15:guide id="2" pos="64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C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D0AE1-129C-4A07-A821-6363B91F36E7}" v="533" dt="2022-06-29T18:08:06.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88" autoAdjust="0"/>
    <p:restoredTop sz="94660"/>
  </p:normalViewPr>
  <p:slideViewPr>
    <p:cSldViewPr showGuides="1">
      <p:cViewPr>
        <p:scale>
          <a:sx n="33" d="100"/>
          <a:sy n="33" d="100"/>
        </p:scale>
        <p:origin x="464" y="-2388"/>
      </p:cViewPr>
      <p:guideLst>
        <p:guide orient="horz" pos="15785"/>
        <p:guide pos="64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ilintal" userId="34fd1920455a2edc" providerId="LiveId" clId="{C4DD0AE1-129C-4A07-A821-6363B91F36E7}"/>
    <pc:docChg chg="undo redo custSel modSld">
      <pc:chgData name="Daniel Lilintal" userId="34fd1920455a2edc" providerId="LiveId" clId="{C4DD0AE1-129C-4A07-A821-6363B91F36E7}" dt="2022-06-29T18:15:58.167" v="2411" actId="1035"/>
      <pc:docMkLst>
        <pc:docMk/>
      </pc:docMkLst>
      <pc:sldChg chg="addSp delSp modSp mod">
        <pc:chgData name="Daniel Lilintal" userId="34fd1920455a2edc" providerId="LiveId" clId="{C4DD0AE1-129C-4A07-A821-6363B91F36E7}" dt="2022-06-29T18:15:58.167" v="2411" actId="1035"/>
        <pc:sldMkLst>
          <pc:docMk/>
          <pc:sldMk cId="0" sldId="256"/>
        </pc:sldMkLst>
        <pc:spChg chg="mod">
          <ac:chgData name="Daniel Lilintal" userId="34fd1920455a2edc" providerId="LiveId" clId="{C4DD0AE1-129C-4A07-A821-6363B91F36E7}" dt="2022-06-24T09:03:00.157" v="1148" actId="1035"/>
          <ac:spMkLst>
            <pc:docMk/>
            <pc:sldMk cId="0" sldId="256"/>
            <ac:spMk id="2" creationId="{00000000-0000-0000-0000-000000000000}"/>
          </ac:spMkLst>
        </pc:spChg>
        <pc:spChg chg="del mod">
          <ac:chgData name="Daniel Lilintal" userId="34fd1920455a2edc" providerId="LiveId" clId="{C4DD0AE1-129C-4A07-A821-6363B91F36E7}" dt="2022-06-24T05:56:40.087" v="233" actId="478"/>
          <ac:spMkLst>
            <pc:docMk/>
            <pc:sldMk cId="0" sldId="256"/>
            <ac:spMk id="8" creationId="{F53A181C-6E47-41C6-9C88-A83747D3F7FD}"/>
          </ac:spMkLst>
        </pc:spChg>
        <pc:spChg chg="mod">
          <ac:chgData name="Daniel Lilintal" userId="34fd1920455a2edc" providerId="LiveId" clId="{C4DD0AE1-129C-4A07-A821-6363B91F36E7}" dt="2022-06-29T18:15:47.376" v="2410" actId="1035"/>
          <ac:spMkLst>
            <pc:docMk/>
            <pc:sldMk cId="0" sldId="256"/>
            <ac:spMk id="11" creationId="{2937B54A-68EC-41BF-A7EC-B40CA7ADBF11}"/>
          </ac:spMkLst>
        </pc:spChg>
        <pc:spChg chg="add mod">
          <ac:chgData name="Daniel Lilintal" userId="34fd1920455a2edc" providerId="LiveId" clId="{C4DD0AE1-129C-4A07-A821-6363B91F36E7}" dt="2022-06-24T09:03:15.620" v="1155" actId="1035"/>
          <ac:spMkLst>
            <pc:docMk/>
            <pc:sldMk cId="0" sldId="256"/>
            <ac:spMk id="12" creationId="{1DCB2C7C-2009-D929-E64B-5542107EC31E}"/>
          </ac:spMkLst>
        </pc:spChg>
        <pc:spChg chg="del">
          <ac:chgData name="Daniel Lilintal" userId="34fd1920455a2edc" providerId="LiveId" clId="{C4DD0AE1-129C-4A07-A821-6363B91F36E7}" dt="2022-06-24T07:51:40.772" v="815" actId="478"/>
          <ac:spMkLst>
            <pc:docMk/>
            <pc:sldMk cId="0" sldId="256"/>
            <ac:spMk id="15" creationId="{0FE549CE-775F-4E35-AF03-3E8F9CDE486D}"/>
          </ac:spMkLst>
        </pc:spChg>
        <pc:spChg chg="add del mod">
          <ac:chgData name="Daniel Lilintal" userId="34fd1920455a2edc" providerId="LiveId" clId="{C4DD0AE1-129C-4A07-A821-6363B91F36E7}" dt="2022-06-24T07:45:10.089" v="722" actId="478"/>
          <ac:spMkLst>
            <pc:docMk/>
            <pc:sldMk cId="0" sldId="256"/>
            <ac:spMk id="23" creationId="{7E9ED535-DD30-ED7C-2D70-FD319F1E50C1}"/>
          </ac:spMkLst>
        </pc:spChg>
        <pc:spChg chg="del mod">
          <ac:chgData name="Daniel Lilintal" userId="34fd1920455a2edc" providerId="LiveId" clId="{C4DD0AE1-129C-4A07-A821-6363B91F36E7}" dt="2022-06-24T06:14:14.463" v="468" actId="478"/>
          <ac:spMkLst>
            <pc:docMk/>
            <pc:sldMk cId="0" sldId="256"/>
            <ac:spMk id="28" creationId="{65A2A6B1-23A4-4F44-8CEB-77373A1CF43F}"/>
          </ac:spMkLst>
        </pc:spChg>
        <pc:spChg chg="del mod">
          <ac:chgData name="Daniel Lilintal" userId="34fd1920455a2edc" providerId="LiveId" clId="{C4DD0AE1-129C-4A07-A821-6363B91F36E7}" dt="2022-06-24T05:49:01.636" v="202" actId="478"/>
          <ac:spMkLst>
            <pc:docMk/>
            <pc:sldMk cId="0" sldId="256"/>
            <ac:spMk id="29" creationId="{A6C40E98-90F6-493E-837F-9BCCF73DE83B}"/>
          </ac:spMkLst>
        </pc:spChg>
        <pc:spChg chg="del">
          <ac:chgData name="Daniel Lilintal" userId="34fd1920455a2edc" providerId="LiveId" clId="{C4DD0AE1-129C-4A07-A821-6363B91F36E7}" dt="2022-06-24T05:49:02.163" v="203" actId="478"/>
          <ac:spMkLst>
            <pc:docMk/>
            <pc:sldMk cId="0" sldId="256"/>
            <ac:spMk id="30" creationId="{200A23C5-E7EE-4702-9D5B-CE9260BD39AC}"/>
          </ac:spMkLst>
        </pc:spChg>
        <pc:spChg chg="del">
          <ac:chgData name="Daniel Lilintal" userId="34fd1920455a2edc" providerId="LiveId" clId="{C4DD0AE1-129C-4A07-A821-6363B91F36E7}" dt="2022-06-24T05:49:08.189" v="205" actId="478"/>
          <ac:spMkLst>
            <pc:docMk/>
            <pc:sldMk cId="0" sldId="256"/>
            <ac:spMk id="31" creationId="{67BEBE74-3866-48AF-9105-59B336BFFB5B}"/>
          </ac:spMkLst>
        </pc:spChg>
        <pc:spChg chg="del">
          <ac:chgData name="Daniel Lilintal" userId="34fd1920455a2edc" providerId="LiveId" clId="{C4DD0AE1-129C-4A07-A821-6363B91F36E7}" dt="2022-06-24T05:49:04.270" v="204" actId="478"/>
          <ac:spMkLst>
            <pc:docMk/>
            <pc:sldMk cId="0" sldId="256"/>
            <ac:spMk id="32" creationId="{CE8FBDF0-D069-4A7F-9B74-4A8CA1C05E0E}"/>
          </ac:spMkLst>
        </pc:spChg>
        <pc:spChg chg="add del mod">
          <ac:chgData name="Daniel Lilintal" userId="34fd1920455a2edc" providerId="LiveId" clId="{C4DD0AE1-129C-4A07-A821-6363B91F36E7}" dt="2022-06-24T05:50:40.258" v="221"/>
          <ac:spMkLst>
            <pc:docMk/>
            <pc:sldMk cId="0" sldId="256"/>
            <ac:spMk id="35" creationId="{87750DDA-FAC5-E4EB-B79D-7DF7D5866C3C}"/>
          </ac:spMkLst>
        </pc:spChg>
        <pc:spChg chg="add del mod">
          <ac:chgData name="Daniel Lilintal" userId="34fd1920455a2edc" providerId="LiveId" clId="{C4DD0AE1-129C-4A07-A821-6363B91F36E7}" dt="2022-06-24T05:50:40.258" v="221"/>
          <ac:spMkLst>
            <pc:docMk/>
            <pc:sldMk cId="0" sldId="256"/>
            <ac:spMk id="36" creationId="{DD0FB579-C006-A024-521F-30C67C78D7F0}"/>
          </ac:spMkLst>
        </pc:spChg>
        <pc:spChg chg="add mod">
          <ac:chgData name="Daniel Lilintal" userId="34fd1920455a2edc" providerId="LiveId" clId="{C4DD0AE1-129C-4A07-A821-6363B91F36E7}" dt="2022-06-24T09:09:34.900" v="1254" actId="14100"/>
          <ac:spMkLst>
            <pc:docMk/>
            <pc:sldMk cId="0" sldId="256"/>
            <ac:spMk id="38" creationId="{99903435-409F-8483-07B6-2BAE59E8B190}"/>
          </ac:spMkLst>
        </pc:spChg>
        <pc:spChg chg="add mod">
          <ac:chgData name="Daniel Lilintal" userId="34fd1920455a2edc" providerId="LiveId" clId="{C4DD0AE1-129C-4A07-A821-6363B91F36E7}" dt="2022-06-26T06:14:26.822" v="1728" actId="1036"/>
          <ac:spMkLst>
            <pc:docMk/>
            <pc:sldMk cId="0" sldId="256"/>
            <ac:spMk id="40" creationId="{68E3C2DA-22C2-3824-3571-1CD18675E77A}"/>
          </ac:spMkLst>
        </pc:spChg>
        <pc:spChg chg="add del mod">
          <ac:chgData name="Daniel Lilintal" userId="34fd1920455a2edc" providerId="LiveId" clId="{C4DD0AE1-129C-4A07-A821-6363B91F36E7}" dt="2022-06-24T06:57:22.076" v="575" actId="478"/>
          <ac:spMkLst>
            <pc:docMk/>
            <pc:sldMk cId="0" sldId="256"/>
            <ac:spMk id="41" creationId="{6F9210A0-B148-A921-ACF7-71C80CDE2550}"/>
          </ac:spMkLst>
        </pc:spChg>
        <pc:spChg chg="del mod">
          <ac:chgData name="Daniel Lilintal" userId="34fd1920455a2edc" providerId="LiveId" clId="{C4DD0AE1-129C-4A07-A821-6363B91F36E7}" dt="2022-06-24T06:54:57.902" v="546" actId="478"/>
          <ac:spMkLst>
            <pc:docMk/>
            <pc:sldMk cId="0" sldId="256"/>
            <ac:spMk id="42" creationId="{594D7775-A37D-40AE-97D4-6EEE1CF23F7B}"/>
          </ac:spMkLst>
        </pc:spChg>
        <pc:spChg chg="del mod">
          <ac:chgData name="Daniel Lilintal" userId="34fd1920455a2edc" providerId="LiveId" clId="{C4DD0AE1-129C-4A07-A821-6363B91F36E7}" dt="2022-06-24T06:55:19.735" v="551" actId="478"/>
          <ac:spMkLst>
            <pc:docMk/>
            <pc:sldMk cId="0" sldId="256"/>
            <ac:spMk id="43" creationId="{9564DFAC-B691-411F-9A15-7A6A505E6C8A}"/>
          </ac:spMkLst>
        </pc:spChg>
        <pc:spChg chg="del mod">
          <ac:chgData name="Daniel Lilintal" userId="34fd1920455a2edc" providerId="LiveId" clId="{C4DD0AE1-129C-4A07-A821-6363B91F36E7}" dt="2022-06-24T07:05:59.179" v="632" actId="478"/>
          <ac:spMkLst>
            <pc:docMk/>
            <pc:sldMk cId="0" sldId="256"/>
            <ac:spMk id="44" creationId="{44A5200F-C49F-4693-B1C8-CE3463D2D6E3}"/>
          </ac:spMkLst>
        </pc:spChg>
        <pc:spChg chg="del mod">
          <ac:chgData name="Daniel Lilintal" userId="34fd1920455a2edc" providerId="LiveId" clId="{C4DD0AE1-129C-4A07-A821-6363B91F36E7}" dt="2022-06-24T07:06:53.477" v="645" actId="478"/>
          <ac:spMkLst>
            <pc:docMk/>
            <pc:sldMk cId="0" sldId="256"/>
            <ac:spMk id="45" creationId="{4D0DAF56-59B9-4938-AEB5-C94D0E1F12C5}"/>
          </ac:spMkLst>
        </pc:spChg>
        <pc:spChg chg="add mod">
          <ac:chgData name="Daniel Lilintal" userId="34fd1920455a2edc" providerId="LiveId" clId="{C4DD0AE1-129C-4A07-A821-6363B91F36E7}" dt="2022-06-29T18:15:58.167" v="2411" actId="1035"/>
          <ac:spMkLst>
            <pc:docMk/>
            <pc:sldMk cId="0" sldId="256"/>
            <ac:spMk id="46" creationId="{D83CBE98-454C-EDAB-BDE2-F8478326576B}"/>
          </ac:spMkLst>
        </pc:spChg>
        <pc:spChg chg="del mod">
          <ac:chgData name="Daniel Lilintal" userId="34fd1920455a2edc" providerId="LiveId" clId="{C4DD0AE1-129C-4A07-A821-6363B91F36E7}" dt="2022-06-24T07:51:40.772" v="815" actId="478"/>
          <ac:spMkLst>
            <pc:docMk/>
            <pc:sldMk cId="0" sldId="256"/>
            <ac:spMk id="48" creationId="{36383538-0563-437D-AC1C-12F7BCE2549B}"/>
          </ac:spMkLst>
        </pc:spChg>
        <pc:spChg chg="del">
          <ac:chgData name="Daniel Lilintal" userId="34fd1920455a2edc" providerId="LiveId" clId="{C4DD0AE1-129C-4A07-A821-6363B91F36E7}" dt="2022-06-24T05:48:59.443" v="200" actId="478"/>
          <ac:spMkLst>
            <pc:docMk/>
            <pc:sldMk cId="0" sldId="256"/>
            <ac:spMk id="49" creationId="{73DDA5BF-E593-448F-BC1A-D7D9E494BA8E}"/>
          </ac:spMkLst>
        </pc:spChg>
        <pc:spChg chg="del">
          <ac:chgData name="Daniel Lilintal" userId="34fd1920455a2edc" providerId="LiveId" clId="{C4DD0AE1-129C-4A07-A821-6363B91F36E7}" dt="2022-06-24T05:49:08.898" v="206" actId="478"/>
          <ac:spMkLst>
            <pc:docMk/>
            <pc:sldMk cId="0" sldId="256"/>
            <ac:spMk id="50" creationId="{3D78CE11-6E37-4136-AAD5-4ABDB50AF682}"/>
          </ac:spMkLst>
        </pc:spChg>
        <pc:spChg chg="del">
          <ac:chgData name="Daniel Lilintal" userId="34fd1920455a2edc" providerId="LiveId" clId="{C4DD0AE1-129C-4A07-A821-6363B91F36E7}" dt="2022-06-24T05:49:09.712" v="207" actId="478"/>
          <ac:spMkLst>
            <pc:docMk/>
            <pc:sldMk cId="0" sldId="256"/>
            <ac:spMk id="51" creationId="{1F86D35D-7C4B-47DD-AEF1-A1E774F3C0B5}"/>
          </ac:spMkLst>
        </pc:spChg>
        <pc:spChg chg="add mod">
          <ac:chgData name="Daniel Lilintal" userId="34fd1920455a2edc" providerId="LiveId" clId="{C4DD0AE1-129C-4A07-A821-6363B91F36E7}" dt="2022-06-26T06:14:49.468" v="1757" actId="1036"/>
          <ac:spMkLst>
            <pc:docMk/>
            <pc:sldMk cId="0" sldId="256"/>
            <ac:spMk id="53" creationId="{6D1DBC2C-C8DC-A06B-8726-8439223127B9}"/>
          </ac:spMkLst>
        </pc:spChg>
        <pc:spChg chg="add mod">
          <ac:chgData name="Daniel Lilintal" userId="34fd1920455a2edc" providerId="LiveId" clId="{C4DD0AE1-129C-4A07-A821-6363B91F36E7}" dt="2022-06-26T09:16:56.027" v="2073" actId="123"/>
          <ac:spMkLst>
            <pc:docMk/>
            <pc:sldMk cId="0" sldId="256"/>
            <ac:spMk id="54" creationId="{2ED9E1C3-2E1C-F732-821E-F8E652729021}"/>
          </ac:spMkLst>
        </pc:spChg>
        <pc:spChg chg="add mod">
          <ac:chgData name="Daniel Lilintal" userId="34fd1920455a2edc" providerId="LiveId" clId="{C4DD0AE1-129C-4A07-A821-6363B91F36E7}" dt="2022-06-26T08:41:21.363" v="1971" actId="1035"/>
          <ac:spMkLst>
            <pc:docMk/>
            <pc:sldMk cId="0" sldId="256"/>
            <ac:spMk id="55" creationId="{3D94F366-5C67-3ACA-559A-D8099B7EDCDA}"/>
          </ac:spMkLst>
        </pc:spChg>
        <pc:spChg chg="add mod">
          <ac:chgData name="Daniel Lilintal" userId="34fd1920455a2edc" providerId="LiveId" clId="{C4DD0AE1-129C-4A07-A821-6363B91F36E7}" dt="2022-06-29T18:06:47.834" v="2377" actId="1036"/>
          <ac:spMkLst>
            <pc:docMk/>
            <pc:sldMk cId="0" sldId="256"/>
            <ac:spMk id="56" creationId="{BCE68DD0-AD64-8C91-86D7-7AB5403D0DF3}"/>
          </ac:spMkLst>
        </pc:spChg>
        <pc:spChg chg="del mod">
          <ac:chgData name="Daniel Lilintal" userId="34fd1920455a2edc" providerId="LiveId" clId="{C4DD0AE1-129C-4A07-A821-6363B91F36E7}" dt="2022-06-24T06:14:14.463" v="468" actId="478"/>
          <ac:spMkLst>
            <pc:docMk/>
            <pc:sldMk cId="0" sldId="256"/>
            <ac:spMk id="62" creationId="{E4F9967D-031E-EB27-9C4A-58E283C7E03E}"/>
          </ac:spMkLst>
        </pc:spChg>
        <pc:spChg chg="add mod">
          <ac:chgData name="Daniel Lilintal" userId="34fd1920455a2edc" providerId="LiveId" clId="{C4DD0AE1-129C-4A07-A821-6363B91F36E7}" dt="2022-06-29T18:08:31.015" v="2402" actId="1036"/>
          <ac:spMkLst>
            <pc:docMk/>
            <pc:sldMk cId="0" sldId="256"/>
            <ac:spMk id="63" creationId="{8486F89A-422F-77F1-A104-AD2A7AB4E01E}"/>
          </ac:spMkLst>
        </pc:spChg>
        <pc:spChg chg="add del">
          <ac:chgData name="Daniel Lilintal" userId="34fd1920455a2edc" providerId="LiveId" clId="{C4DD0AE1-129C-4A07-A821-6363B91F36E7}" dt="2022-06-24T07:06:28.297" v="640" actId="22"/>
          <ac:spMkLst>
            <pc:docMk/>
            <pc:sldMk cId="0" sldId="256"/>
            <ac:spMk id="64" creationId="{048C3A0D-71EB-3B6D-7949-6F6CD9F83837}"/>
          </ac:spMkLst>
        </pc:spChg>
        <pc:spChg chg="del">
          <ac:chgData name="Daniel Lilintal" userId="34fd1920455a2edc" providerId="LiveId" clId="{C4DD0AE1-129C-4A07-A821-6363B91F36E7}" dt="2022-06-24T05:50:20.057" v="213" actId="478"/>
          <ac:spMkLst>
            <pc:docMk/>
            <pc:sldMk cId="0" sldId="256"/>
            <ac:spMk id="65" creationId="{8A5EE145-DCA3-4420-8254-D36EA4FA028E}"/>
          </ac:spMkLst>
        </pc:spChg>
        <pc:spChg chg="add mod">
          <ac:chgData name="Daniel Lilintal" userId="34fd1920455a2edc" providerId="LiveId" clId="{C4DD0AE1-129C-4A07-A821-6363B91F36E7}" dt="2022-06-26T09:17:01.847" v="2074" actId="123"/>
          <ac:spMkLst>
            <pc:docMk/>
            <pc:sldMk cId="0" sldId="256"/>
            <ac:spMk id="66" creationId="{59D88D2F-961E-9E89-77E4-DDFF498C3866}"/>
          </ac:spMkLst>
        </pc:spChg>
        <pc:spChg chg="add mod">
          <ac:chgData name="Daniel Lilintal" userId="34fd1920455a2edc" providerId="LiveId" clId="{C4DD0AE1-129C-4A07-A821-6363B91F36E7}" dt="2022-06-29T18:05:36.399" v="2349" actId="1076"/>
          <ac:spMkLst>
            <pc:docMk/>
            <pc:sldMk cId="0" sldId="256"/>
            <ac:spMk id="72" creationId="{054AAB0E-1215-1F8E-2673-656887A8542B}"/>
          </ac:spMkLst>
        </pc:spChg>
        <pc:spChg chg="add mod">
          <ac:chgData name="Daniel Lilintal" userId="34fd1920455a2edc" providerId="LiveId" clId="{C4DD0AE1-129C-4A07-A821-6363B91F36E7}" dt="2022-06-26T06:15:30.080" v="1791" actId="1035"/>
          <ac:spMkLst>
            <pc:docMk/>
            <pc:sldMk cId="0" sldId="256"/>
            <ac:spMk id="78" creationId="{D09E5D0B-767B-47E2-1629-5A437FDD88FB}"/>
          </ac:spMkLst>
        </pc:spChg>
        <pc:spChg chg="add mod">
          <ac:chgData name="Daniel Lilintal" userId="34fd1920455a2edc" providerId="LiveId" clId="{C4DD0AE1-129C-4A07-A821-6363B91F36E7}" dt="2022-06-29T17:56:13.553" v="2281" actId="14100"/>
          <ac:spMkLst>
            <pc:docMk/>
            <pc:sldMk cId="0" sldId="256"/>
            <ac:spMk id="79" creationId="{30C308BC-3760-3292-952C-285CE23AD06B}"/>
          </ac:spMkLst>
        </pc:spChg>
        <pc:spChg chg="add mod">
          <ac:chgData name="Daniel Lilintal" userId="34fd1920455a2edc" providerId="LiveId" clId="{C4DD0AE1-129C-4A07-A821-6363B91F36E7}" dt="2022-06-26T06:15:30.080" v="1791" actId="1035"/>
          <ac:spMkLst>
            <pc:docMk/>
            <pc:sldMk cId="0" sldId="256"/>
            <ac:spMk id="85" creationId="{30511957-696B-A6CB-4018-D50B8CFD0671}"/>
          </ac:spMkLst>
        </pc:spChg>
        <pc:spChg chg="add mod">
          <ac:chgData name="Daniel Lilintal" userId="34fd1920455a2edc" providerId="LiveId" clId="{C4DD0AE1-129C-4A07-A821-6363B91F36E7}" dt="2022-06-26T06:15:30.080" v="1791" actId="1035"/>
          <ac:spMkLst>
            <pc:docMk/>
            <pc:sldMk cId="0" sldId="256"/>
            <ac:spMk id="86" creationId="{E158AB42-8278-129B-6E66-4646150A6025}"/>
          </ac:spMkLst>
        </pc:spChg>
        <pc:spChg chg="del">
          <ac:chgData name="Daniel Lilintal" userId="34fd1920455a2edc" providerId="LiveId" clId="{C4DD0AE1-129C-4A07-A821-6363B91F36E7}" dt="2022-06-24T07:51:40.772" v="815" actId="478"/>
          <ac:spMkLst>
            <pc:docMk/>
            <pc:sldMk cId="0" sldId="256"/>
            <ac:spMk id="100" creationId="{15C749BC-D962-4DED-9D51-71BF0007E200}"/>
          </ac:spMkLst>
        </pc:spChg>
        <pc:spChg chg="add del mod">
          <ac:chgData name="Daniel Lilintal" userId="34fd1920455a2edc" providerId="LiveId" clId="{C4DD0AE1-129C-4A07-A821-6363B91F36E7}" dt="2022-06-24T05:50:28.535" v="218" actId="478"/>
          <ac:spMkLst>
            <pc:docMk/>
            <pc:sldMk cId="0" sldId="256"/>
            <ac:spMk id="107" creationId="{F5D4B395-7549-4212-989D-6836AD76CAE4}"/>
          </ac:spMkLst>
        </pc:spChg>
        <pc:spChg chg="add mod">
          <ac:chgData name="Daniel Lilintal" userId="34fd1920455a2edc" providerId="LiveId" clId="{C4DD0AE1-129C-4A07-A821-6363B91F36E7}" dt="2022-06-26T06:15:30.080" v="1791" actId="1035"/>
          <ac:spMkLst>
            <pc:docMk/>
            <pc:sldMk cId="0" sldId="256"/>
            <ac:spMk id="110" creationId="{7D359210-9823-24F8-76A0-1F1A9EDB8599}"/>
          </ac:spMkLst>
        </pc:spChg>
        <pc:spChg chg="add mod">
          <ac:chgData name="Daniel Lilintal" userId="34fd1920455a2edc" providerId="LiveId" clId="{C4DD0AE1-129C-4A07-A821-6363B91F36E7}" dt="2022-06-26T06:15:30.080" v="1791" actId="1035"/>
          <ac:spMkLst>
            <pc:docMk/>
            <pc:sldMk cId="0" sldId="256"/>
            <ac:spMk id="115" creationId="{E847FD65-BE32-EB55-7D66-5BFD30C56D05}"/>
          </ac:spMkLst>
        </pc:spChg>
        <pc:spChg chg="del">
          <ac:chgData name="Daniel Lilintal" userId="34fd1920455a2edc" providerId="LiveId" clId="{C4DD0AE1-129C-4A07-A821-6363B91F36E7}" dt="2022-06-24T05:48:51.073" v="198" actId="478"/>
          <ac:spMkLst>
            <pc:docMk/>
            <pc:sldMk cId="0" sldId="256"/>
            <ac:spMk id="116" creationId="{072FF4FD-4ABD-43F1-B3D5-361EB382A5F7}"/>
          </ac:spMkLst>
        </pc:spChg>
        <pc:spChg chg="add del mod">
          <ac:chgData name="Daniel Lilintal" userId="34fd1920455a2edc" providerId="LiveId" clId="{C4DD0AE1-129C-4A07-A821-6363B91F36E7}" dt="2022-06-26T09:15:54.761" v="2065" actId="478"/>
          <ac:spMkLst>
            <pc:docMk/>
            <pc:sldMk cId="0" sldId="256"/>
            <ac:spMk id="126" creationId="{D3E61ECE-FA4F-E7A9-30CF-52866EA3C018}"/>
          </ac:spMkLst>
        </pc:spChg>
        <pc:spChg chg="add del">
          <ac:chgData name="Daniel Lilintal" userId="34fd1920455a2edc" providerId="LiveId" clId="{C4DD0AE1-129C-4A07-A821-6363B91F36E7}" dt="2022-06-26T09:27:43.759" v="2109" actId="478"/>
          <ac:spMkLst>
            <pc:docMk/>
            <pc:sldMk cId="0" sldId="256"/>
            <ac:spMk id="128" creationId="{ECACE59D-B2FA-5BB8-46E1-97EF0DECD7E8}"/>
          </ac:spMkLst>
        </pc:spChg>
        <pc:spChg chg="add del">
          <ac:chgData name="Daniel Lilintal" userId="34fd1920455a2edc" providerId="LiveId" clId="{C4DD0AE1-129C-4A07-A821-6363B91F36E7}" dt="2022-06-26T09:29:05.290" v="2119" actId="11529"/>
          <ac:spMkLst>
            <pc:docMk/>
            <pc:sldMk cId="0" sldId="256"/>
            <ac:spMk id="135" creationId="{1EAF044A-80BF-BB4D-A3F5-2C1BA3FB4764}"/>
          </ac:spMkLst>
        </pc:spChg>
        <pc:spChg chg="add del mod">
          <ac:chgData name="Daniel Lilintal" userId="34fd1920455a2edc" providerId="LiveId" clId="{C4DD0AE1-129C-4A07-A821-6363B91F36E7}" dt="2022-06-26T09:29:37.802" v="2122" actId="478"/>
          <ac:spMkLst>
            <pc:docMk/>
            <pc:sldMk cId="0" sldId="256"/>
            <ac:spMk id="136" creationId="{B79C65E2-2A8B-886F-5078-52B58F93E55E}"/>
          </ac:spMkLst>
        </pc:spChg>
        <pc:spChg chg="add del mod">
          <ac:chgData name="Daniel Lilintal" userId="34fd1920455a2edc" providerId="LiveId" clId="{C4DD0AE1-129C-4A07-A821-6363B91F36E7}" dt="2022-06-26T09:31:03.596" v="2128" actId="478"/>
          <ac:spMkLst>
            <pc:docMk/>
            <pc:sldMk cId="0" sldId="256"/>
            <ac:spMk id="137" creationId="{663D2C97-93FF-52AB-74A5-274EF94FE347}"/>
          </ac:spMkLst>
        </pc:spChg>
        <pc:spChg chg="add del">
          <ac:chgData name="Daniel Lilintal" userId="34fd1920455a2edc" providerId="LiveId" clId="{C4DD0AE1-129C-4A07-A821-6363B91F36E7}" dt="2022-06-26T09:31:22.609" v="2130" actId="478"/>
          <ac:spMkLst>
            <pc:docMk/>
            <pc:sldMk cId="0" sldId="256"/>
            <ac:spMk id="139" creationId="{69FF5F85-2B05-FF05-981E-19E78F8AB939}"/>
          </ac:spMkLst>
        </pc:spChg>
        <pc:spChg chg="add del">
          <ac:chgData name="Daniel Lilintal" userId="34fd1920455a2edc" providerId="LiveId" clId="{C4DD0AE1-129C-4A07-A821-6363B91F36E7}" dt="2022-06-26T09:31:55.008" v="2132" actId="478"/>
          <ac:spMkLst>
            <pc:docMk/>
            <pc:sldMk cId="0" sldId="256"/>
            <ac:spMk id="140" creationId="{56AD8089-3B65-65D2-2A5C-5098AAF74EEA}"/>
          </ac:spMkLst>
        </pc:spChg>
        <pc:spChg chg="add mod">
          <ac:chgData name="Daniel Lilintal" userId="34fd1920455a2edc" providerId="LiveId" clId="{C4DD0AE1-129C-4A07-A821-6363B91F36E7}" dt="2022-06-26T08:41:50.979" v="1991" actId="1036"/>
          <ac:spMkLst>
            <pc:docMk/>
            <pc:sldMk cId="0" sldId="256"/>
            <ac:spMk id="144" creationId="{2C04E38E-05AE-EBD6-87A9-51B06E7C43F0}"/>
          </ac:spMkLst>
        </pc:spChg>
        <pc:spChg chg="add del">
          <ac:chgData name="Daniel Lilintal" userId="34fd1920455a2edc" providerId="LiveId" clId="{C4DD0AE1-129C-4A07-A821-6363B91F36E7}" dt="2022-06-26T09:49:15.339" v="2177" actId="11529"/>
          <ac:spMkLst>
            <pc:docMk/>
            <pc:sldMk cId="0" sldId="256"/>
            <ac:spMk id="146" creationId="{33D4ECC1-6753-5D0F-B068-F38D19A6CFB6}"/>
          </ac:spMkLst>
        </pc:spChg>
        <pc:spChg chg="add mod ord topLvl">
          <ac:chgData name="Daniel Lilintal" userId="34fd1920455a2edc" providerId="LiveId" clId="{C4DD0AE1-129C-4A07-A821-6363B91F36E7}" dt="2022-06-29T18:08:06.833" v="2390" actId="14100"/>
          <ac:spMkLst>
            <pc:docMk/>
            <pc:sldMk cId="0" sldId="256"/>
            <ac:spMk id="147" creationId="{00B759AF-33B9-AFA7-45EA-BD5F777A8979}"/>
          </ac:spMkLst>
        </pc:spChg>
        <pc:spChg chg="add mod">
          <ac:chgData name="Daniel Lilintal" userId="34fd1920455a2edc" providerId="LiveId" clId="{C4DD0AE1-129C-4A07-A821-6363B91F36E7}" dt="2022-06-29T17:53:43.831" v="2257" actId="1076"/>
          <ac:spMkLst>
            <pc:docMk/>
            <pc:sldMk cId="0" sldId="256"/>
            <ac:spMk id="148" creationId="{FFEC6AA4-36F7-8681-22E8-C1E1F9D9B6B1}"/>
          </ac:spMkLst>
        </pc:spChg>
        <pc:spChg chg="add mod">
          <ac:chgData name="Daniel Lilintal" userId="34fd1920455a2edc" providerId="LiveId" clId="{C4DD0AE1-129C-4A07-A821-6363B91F36E7}" dt="2022-06-26T06:15:30.080" v="1791" actId="1035"/>
          <ac:spMkLst>
            <pc:docMk/>
            <pc:sldMk cId="0" sldId="256"/>
            <ac:spMk id="162" creationId="{A58DA80B-BB22-8821-96CD-E57826E4B576}"/>
          </ac:spMkLst>
        </pc:spChg>
        <pc:spChg chg="add mod">
          <ac:chgData name="Daniel Lilintal" userId="34fd1920455a2edc" providerId="LiveId" clId="{C4DD0AE1-129C-4A07-A821-6363B91F36E7}" dt="2022-06-29T18:08:06.833" v="2390" actId="14100"/>
          <ac:spMkLst>
            <pc:docMk/>
            <pc:sldMk cId="0" sldId="256"/>
            <ac:spMk id="182" creationId="{E1D6C1EE-AA54-0479-B7C3-146032753ECF}"/>
          </ac:spMkLst>
        </pc:spChg>
        <pc:spChg chg="add mod">
          <ac:chgData name="Daniel Lilintal" userId="34fd1920455a2edc" providerId="LiveId" clId="{C4DD0AE1-129C-4A07-A821-6363B91F36E7}" dt="2022-06-29T17:58:21.057" v="2329" actId="14100"/>
          <ac:spMkLst>
            <pc:docMk/>
            <pc:sldMk cId="0" sldId="256"/>
            <ac:spMk id="194" creationId="{D4F4C877-CBAB-CCFC-3393-503EC9C6822F}"/>
          </ac:spMkLst>
        </pc:spChg>
        <pc:spChg chg="del mod">
          <ac:chgData name="Daniel Lilintal" userId="34fd1920455a2edc" providerId="LiveId" clId="{C4DD0AE1-129C-4A07-A821-6363B91F36E7}" dt="2022-06-26T09:23:15.433" v="2089" actId="478"/>
          <ac:spMkLst>
            <pc:docMk/>
            <pc:sldMk cId="0" sldId="256"/>
            <ac:spMk id="201" creationId="{61D468AA-F59F-01CA-325F-04EBC8D63A64}"/>
          </ac:spMkLst>
        </pc:spChg>
        <pc:spChg chg="del mod topLvl">
          <ac:chgData name="Daniel Lilintal" userId="34fd1920455a2edc" providerId="LiveId" clId="{C4DD0AE1-129C-4A07-A821-6363B91F36E7}" dt="2022-06-26T09:23:18.690" v="2090" actId="478"/>
          <ac:spMkLst>
            <pc:docMk/>
            <pc:sldMk cId="0" sldId="256"/>
            <ac:spMk id="202" creationId="{C0205EB3-79CC-7807-72DA-1AF49A92E113}"/>
          </ac:spMkLst>
        </pc:spChg>
        <pc:spChg chg="add mod">
          <ac:chgData name="Daniel Lilintal" userId="34fd1920455a2edc" providerId="LiveId" clId="{C4DD0AE1-129C-4A07-A821-6363B91F36E7}" dt="2022-06-29T18:08:06.833" v="2390" actId="14100"/>
          <ac:spMkLst>
            <pc:docMk/>
            <pc:sldMk cId="0" sldId="256"/>
            <ac:spMk id="226" creationId="{CEEE61A4-4E0C-DB50-D050-30F95D061241}"/>
          </ac:spMkLst>
        </pc:spChg>
        <pc:spChg chg="add del mod">
          <ac:chgData name="Daniel Lilintal" userId="34fd1920455a2edc" providerId="LiveId" clId="{C4DD0AE1-129C-4A07-A821-6363B91F36E7}" dt="2022-06-24T11:29:27.107" v="1423" actId="478"/>
          <ac:spMkLst>
            <pc:docMk/>
            <pc:sldMk cId="0" sldId="256"/>
            <ac:spMk id="1055" creationId="{3BD627D1-425E-D9A9-A546-71E44C2CF154}"/>
          </ac:spMkLst>
        </pc:spChg>
        <pc:spChg chg="add mod">
          <ac:chgData name="Daniel Lilintal" userId="34fd1920455a2edc" providerId="LiveId" clId="{C4DD0AE1-129C-4A07-A821-6363B91F36E7}" dt="2022-06-26T09:30:52.611" v="2127" actId="207"/>
          <ac:spMkLst>
            <pc:docMk/>
            <pc:sldMk cId="0" sldId="256"/>
            <ac:spMk id="1056" creationId="{59613ED9-08DC-97E3-74C5-0EF900B4E804}"/>
          </ac:spMkLst>
        </pc:spChg>
        <pc:spChg chg="add del">
          <ac:chgData name="Daniel Lilintal" userId="34fd1920455a2edc" providerId="LiveId" clId="{C4DD0AE1-129C-4A07-A821-6363B91F36E7}" dt="2022-06-26T09:24:19.417" v="2096" actId="478"/>
          <ac:spMkLst>
            <pc:docMk/>
            <pc:sldMk cId="0" sldId="256"/>
            <ac:spMk id="1080" creationId="{D32DBA27-3D20-5D02-0D3B-1C34638F69F2}"/>
          </ac:spMkLst>
        </pc:spChg>
        <pc:spChg chg="add del">
          <ac:chgData name="Daniel Lilintal" userId="34fd1920455a2edc" providerId="LiveId" clId="{C4DD0AE1-129C-4A07-A821-6363B91F36E7}" dt="2022-06-26T09:25:14.995" v="2100" actId="478"/>
          <ac:spMkLst>
            <pc:docMk/>
            <pc:sldMk cId="0" sldId="256"/>
            <ac:spMk id="1083" creationId="{7AF3739C-5845-3069-A169-DD2AE17F72F3}"/>
          </ac:spMkLst>
        </pc:spChg>
        <pc:grpChg chg="add mod">
          <ac:chgData name="Daniel Lilintal" userId="34fd1920455a2edc" providerId="LiveId" clId="{C4DD0AE1-129C-4A07-A821-6363B91F36E7}" dt="2022-06-29T18:00:55.727" v="2330" actId="167"/>
          <ac:grpSpMkLst>
            <pc:docMk/>
            <pc:sldMk cId="0" sldId="256"/>
            <ac:grpSpMk id="7" creationId="{00BACE06-3EAD-4B60-0CC4-959A74A7EF2B}"/>
          </ac:grpSpMkLst>
        </pc:grpChg>
        <pc:grpChg chg="add del mod">
          <ac:chgData name="Daniel Lilintal" userId="34fd1920455a2edc" providerId="LiveId" clId="{C4DD0AE1-129C-4A07-A821-6363B91F36E7}" dt="2022-06-26T05:35:32.949" v="1635" actId="478"/>
          <ac:grpSpMkLst>
            <pc:docMk/>
            <pc:sldMk cId="0" sldId="256"/>
            <ac:grpSpMk id="13" creationId="{8537DC2A-3019-BF0F-007F-E25E5FF4F7B8}"/>
          </ac:grpSpMkLst>
        </pc:grpChg>
        <pc:grpChg chg="add mod">
          <ac:chgData name="Daniel Lilintal" userId="34fd1920455a2edc" providerId="LiveId" clId="{C4DD0AE1-129C-4A07-A821-6363B91F36E7}" dt="2022-06-29T17:58:21.057" v="2329" actId="14100"/>
          <ac:grpSpMkLst>
            <pc:docMk/>
            <pc:sldMk cId="0" sldId="256"/>
            <ac:grpSpMk id="19" creationId="{A1D8CC69-8513-4700-1C65-B4B8D5AE8BA3}"/>
          </ac:grpSpMkLst>
        </pc:grpChg>
        <pc:grpChg chg="add mod">
          <ac:chgData name="Daniel Lilintal" userId="34fd1920455a2edc" providerId="LiveId" clId="{C4DD0AE1-129C-4A07-A821-6363B91F36E7}" dt="2022-06-26T06:15:30.080" v="1791" actId="1035"/>
          <ac:grpSpMkLst>
            <pc:docMk/>
            <pc:sldMk cId="0" sldId="256"/>
            <ac:grpSpMk id="74" creationId="{9F957BB4-6961-C85F-6EAE-A9E9804516FF}"/>
          </ac:grpSpMkLst>
        </pc:grpChg>
        <pc:grpChg chg="add mod">
          <ac:chgData name="Daniel Lilintal" userId="34fd1920455a2edc" providerId="LiveId" clId="{C4DD0AE1-129C-4A07-A821-6363B91F36E7}" dt="2022-06-29T17:55:12.249" v="2267" actId="1035"/>
          <ac:grpSpMkLst>
            <pc:docMk/>
            <pc:sldMk cId="0" sldId="256"/>
            <ac:grpSpMk id="125" creationId="{958BC5C0-790C-0758-BA49-DA99FD04C286}"/>
          </ac:grpSpMkLst>
        </pc:grpChg>
        <pc:grpChg chg="add del mod">
          <ac:chgData name="Daniel Lilintal" userId="34fd1920455a2edc" providerId="LiveId" clId="{C4DD0AE1-129C-4A07-A821-6363B91F36E7}" dt="2022-06-26T09:15:54.761" v="2065" actId="478"/>
          <ac:grpSpMkLst>
            <pc:docMk/>
            <pc:sldMk cId="0" sldId="256"/>
            <ac:grpSpMk id="127" creationId="{548944E9-E2B5-AA74-F479-19ED2023268F}"/>
          </ac:grpSpMkLst>
        </pc:grpChg>
        <pc:grpChg chg="mod">
          <ac:chgData name="Daniel Lilintal" userId="34fd1920455a2edc" providerId="LiveId" clId="{C4DD0AE1-129C-4A07-A821-6363B91F36E7}" dt="2022-06-26T09:28:19.634" v="2115"/>
          <ac:grpSpMkLst>
            <pc:docMk/>
            <pc:sldMk cId="0" sldId="256"/>
            <ac:grpSpMk id="133" creationId="{83B4CB87-CE50-69F5-1A5D-B900A4FADC6C}"/>
          </ac:grpSpMkLst>
        </pc:grpChg>
        <pc:grpChg chg="add del mod">
          <ac:chgData name="Daniel Lilintal" userId="34fd1920455a2edc" providerId="LiveId" clId="{C4DD0AE1-129C-4A07-A821-6363B91F36E7}" dt="2022-06-26T09:23:18.690" v="2090" actId="478"/>
          <ac:grpSpMkLst>
            <pc:docMk/>
            <pc:sldMk cId="0" sldId="256"/>
            <ac:grpSpMk id="199" creationId="{D5C2B0BA-F520-3ACA-16E5-39A2EB553F87}"/>
          </ac:grpSpMkLst>
        </pc:grpChg>
        <pc:grpChg chg="add mod topLvl">
          <ac:chgData name="Daniel Lilintal" userId="34fd1920455a2edc" providerId="LiveId" clId="{C4DD0AE1-129C-4A07-A821-6363B91F36E7}" dt="2022-06-29T17:58:21.057" v="2329" actId="14100"/>
          <ac:grpSpMkLst>
            <pc:docMk/>
            <pc:sldMk cId="0" sldId="256"/>
            <ac:grpSpMk id="1035" creationId="{2F7534E4-6E70-0E89-C2AF-B84BF701533C}"/>
          </ac:grpSpMkLst>
        </pc:grpChg>
        <pc:grpChg chg="add del mod topLvl">
          <ac:chgData name="Daniel Lilintal" userId="34fd1920455a2edc" providerId="LiveId" clId="{C4DD0AE1-129C-4A07-A821-6363B91F36E7}" dt="2022-06-24T14:34:19.435" v="1493" actId="165"/>
          <ac:grpSpMkLst>
            <pc:docMk/>
            <pc:sldMk cId="0" sldId="256"/>
            <ac:grpSpMk id="1038" creationId="{E5AF2093-954C-5246-9908-EA90E34452ED}"/>
          </ac:grpSpMkLst>
        </pc:grpChg>
        <pc:grpChg chg="add del mod">
          <ac:chgData name="Daniel Lilintal" userId="34fd1920455a2edc" providerId="LiveId" clId="{C4DD0AE1-129C-4A07-A821-6363B91F36E7}" dt="2022-06-24T14:34:11.791" v="1491" actId="165"/>
          <ac:grpSpMkLst>
            <pc:docMk/>
            <pc:sldMk cId="0" sldId="256"/>
            <ac:grpSpMk id="1049" creationId="{528DEEF3-0E0D-7077-0347-CAE0EE44D529}"/>
          </ac:grpSpMkLst>
        </pc:grpChg>
        <pc:grpChg chg="add mod">
          <ac:chgData name="Daniel Lilintal" userId="34fd1920455a2edc" providerId="LiveId" clId="{C4DD0AE1-129C-4A07-A821-6363B91F36E7}" dt="2022-06-29T18:08:20.409" v="2391" actId="1076"/>
          <ac:grpSpMkLst>
            <pc:docMk/>
            <pc:sldMk cId="0" sldId="256"/>
            <ac:grpSpMk id="1050" creationId="{0D74FA46-175D-EFBD-918E-A11DBB034DC9}"/>
          </ac:grpSpMkLst>
        </pc:grpChg>
        <pc:grpChg chg="add mod">
          <ac:chgData name="Daniel Lilintal" userId="34fd1920455a2edc" providerId="LiveId" clId="{C4DD0AE1-129C-4A07-A821-6363B91F36E7}" dt="2022-06-29T18:08:06.833" v="2390" actId="14100"/>
          <ac:grpSpMkLst>
            <pc:docMk/>
            <pc:sldMk cId="0" sldId="256"/>
            <ac:grpSpMk id="1065" creationId="{DF25BBCF-CC21-A7CC-445F-2F1F37FB9459}"/>
          </ac:grpSpMkLst>
        </pc:grpChg>
        <pc:grpChg chg="add mod">
          <ac:chgData name="Daniel Lilintal" userId="34fd1920455a2edc" providerId="LiveId" clId="{C4DD0AE1-129C-4A07-A821-6363B91F36E7}" dt="2022-06-29T18:08:06.833" v="2390" actId="14100"/>
          <ac:grpSpMkLst>
            <pc:docMk/>
            <pc:sldMk cId="0" sldId="256"/>
            <ac:grpSpMk id="1066" creationId="{AC3AE6B5-4895-8F38-06E5-BCF031799A44}"/>
          </ac:grpSpMkLst>
        </pc:grpChg>
        <pc:grpChg chg="add del mod">
          <ac:chgData name="Daniel Lilintal" userId="34fd1920455a2edc" providerId="LiveId" clId="{C4DD0AE1-129C-4A07-A821-6363B91F36E7}" dt="2022-06-29T18:08:06.833" v="2390" actId="14100"/>
          <ac:grpSpMkLst>
            <pc:docMk/>
            <pc:sldMk cId="0" sldId="256"/>
            <ac:grpSpMk id="1075" creationId="{D2B826E9-5173-A4F2-EDCB-E2A4BFAD6636}"/>
          </ac:grpSpMkLst>
        </pc:grpChg>
        <pc:picChg chg="add mod">
          <ac:chgData name="Daniel Lilintal" userId="34fd1920455a2edc" providerId="LiveId" clId="{C4DD0AE1-129C-4A07-A821-6363B91F36E7}" dt="2022-06-29T18:06:45.223" v="2366" actId="1076"/>
          <ac:picMkLst>
            <pc:docMk/>
            <pc:sldMk cId="0" sldId="256"/>
            <ac:picMk id="4" creationId="{4742141A-4EA0-180B-C76B-63B0D3E16419}"/>
          </ac:picMkLst>
        </pc:picChg>
        <pc:picChg chg="del">
          <ac:chgData name="Daniel Lilintal" userId="34fd1920455a2edc" providerId="LiveId" clId="{C4DD0AE1-129C-4A07-A821-6363B91F36E7}" dt="2022-06-24T06:15:54.806" v="475" actId="478"/>
          <ac:picMkLst>
            <pc:docMk/>
            <pc:sldMk cId="0" sldId="256"/>
            <ac:picMk id="5" creationId="{00000000-0000-0000-0000-000000000000}"/>
          </ac:picMkLst>
        </pc:picChg>
        <pc:picChg chg="del">
          <ac:chgData name="Daniel Lilintal" userId="34fd1920455a2edc" providerId="LiveId" clId="{C4DD0AE1-129C-4A07-A821-6363B91F36E7}" dt="2022-06-24T07:05:05.456" v="626" actId="478"/>
          <ac:picMkLst>
            <pc:docMk/>
            <pc:sldMk cId="0" sldId="256"/>
            <ac:picMk id="6" creationId="{00000000-0000-0000-0000-000000000000}"/>
          </ac:picMkLst>
        </pc:picChg>
        <pc:picChg chg="add del mod">
          <ac:chgData name="Daniel Lilintal" userId="34fd1920455a2edc" providerId="LiveId" clId="{C4DD0AE1-129C-4A07-A821-6363B91F36E7}" dt="2022-06-29T18:05:03.827" v="2341" actId="478"/>
          <ac:picMkLst>
            <pc:docMk/>
            <pc:sldMk cId="0" sldId="256"/>
            <ac:picMk id="6" creationId="{DDDD38D1-A352-E477-32C1-B4FFC428C325}"/>
          </ac:picMkLst>
        </pc:picChg>
        <pc:picChg chg="del mod">
          <ac:chgData name="Daniel Lilintal" userId="34fd1920455a2edc" providerId="LiveId" clId="{C4DD0AE1-129C-4A07-A821-6363B91F36E7}" dt="2022-06-24T11:55:33.171" v="1457" actId="478"/>
          <ac:picMkLst>
            <pc:docMk/>
            <pc:sldMk cId="0" sldId="256"/>
            <ac:picMk id="9" creationId="{4D707A8A-131E-3C8A-7BE3-A13ECDDC880C}"/>
          </ac:picMkLst>
        </pc:picChg>
        <pc:picChg chg="add mod">
          <ac:chgData name="Daniel Lilintal" userId="34fd1920455a2edc" providerId="LiveId" clId="{C4DD0AE1-129C-4A07-A821-6363B91F36E7}" dt="2022-06-29T18:07:07.215" v="2382" actId="14100"/>
          <ac:picMkLst>
            <pc:docMk/>
            <pc:sldMk cId="0" sldId="256"/>
            <ac:picMk id="9" creationId="{9DBD1019-56B6-27C9-2766-BD1D6C4CED6D}"/>
          </ac:picMkLst>
        </pc:picChg>
        <pc:picChg chg="add mod">
          <ac:chgData name="Daniel Lilintal" userId="34fd1920455a2edc" providerId="LiveId" clId="{C4DD0AE1-129C-4A07-A821-6363B91F36E7}" dt="2022-06-24T09:03:15.620" v="1155" actId="1035"/>
          <ac:picMkLst>
            <pc:docMk/>
            <pc:sldMk cId="0" sldId="256"/>
            <ac:picMk id="10" creationId="{44BA44A0-F0AE-BA64-7E23-43F3FD475379}"/>
          </ac:picMkLst>
        </pc:picChg>
        <pc:picChg chg="add mod modCrop">
          <ac:chgData name="Daniel Lilintal" userId="34fd1920455a2edc" providerId="LiveId" clId="{C4DD0AE1-129C-4A07-A821-6363B91F36E7}" dt="2022-06-26T06:15:30.080" v="1791" actId="1035"/>
          <ac:picMkLst>
            <pc:docMk/>
            <pc:sldMk cId="0" sldId="256"/>
            <ac:picMk id="16" creationId="{8FFA0EAD-7A20-5593-8DCC-757CE000870A}"/>
          </ac:picMkLst>
        </pc:picChg>
        <pc:picChg chg="add mod">
          <ac:chgData name="Daniel Lilintal" userId="34fd1920455a2edc" providerId="LiveId" clId="{C4DD0AE1-129C-4A07-A821-6363B91F36E7}" dt="2022-06-29T17:58:21.057" v="2329" actId="14100"/>
          <ac:picMkLst>
            <pc:docMk/>
            <pc:sldMk cId="0" sldId="256"/>
            <ac:picMk id="18" creationId="{F7CE1322-62E6-6B1A-ADB8-F7D5BE0B1866}"/>
          </ac:picMkLst>
        </pc:picChg>
        <pc:picChg chg="add mod">
          <ac:chgData name="Daniel Lilintal" userId="34fd1920455a2edc" providerId="LiveId" clId="{C4DD0AE1-129C-4A07-A821-6363B91F36E7}" dt="2022-06-24T09:34:31.765" v="1301" actId="1035"/>
          <ac:picMkLst>
            <pc:docMk/>
            <pc:sldMk cId="0" sldId="256"/>
            <ac:picMk id="47" creationId="{BD793680-0C80-A740-10B3-B8AC993483F4}"/>
          </ac:picMkLst>
        </pc:picChg>
        <pc:picChg chg="add del mod">
          <ac:chgData name="Daniel Lilintal" userId="34fd1920455a2edc" providerId="LiveId" clId="{C4DD0AE1-129C-4A07-A821-6363B91F36E7}" dt="2022-06-26T05:35:08.231" v="1629" actId="478"/>
          <ac:picMkLst>
            <pc:docMk/>
            <pc:sldMk cId="0" sldId="256"/>
            <ac:picMk id="52" creationId="{01543469-0B95-2789-9406-DFAFF9E3ACA9}"/>
          </ac:picMkLst>
        </pc:picChg>
        <pc:picChg chg="add mod">
          <ac:chgData name="Daniel Lilintal" userId="34fd1920455a2edc" providerId="LiveId" clId="{C4DD0AE1-129C-4A07-A821-6363B91F36E7}" dt="2022-06-24T07:05:02.941" v="625"/>
          <ac:picMkLst>
            <pc:docMk/>
            <pc:sldMk cId="0" sldId="256"/>
            <ac:picMk id="57" creationId="{D33BB889-7E51-DA37-1CEA-B4612C838886}"/>
          </ac:picMkLst>
        </pc:picChg>
        <pc:picChg chg="mod ord">
          <ac:chgData name="Daniel Lilintal" userId="34fd1920455a2edc" providerId="LiveId" clId="{C4DD0AE1-129C-4A07-A821-6363B91F36E7}" dt="2022-06-26T06:15:30.080" v="1791" actId="1035"/>
          <ac:picMkLst>
            <pc:docMk/>
            <pc:sldMk cId="0" sldId="256"/>
            <ac:picMk id="58" creationId="{981ADBD7-AF11-9FF4-3543-7B6C3384CEB5}"/>
          </ac:picMkLst>
        </pc:picChg>
        <pc:picChg chg="mod ord topLvl">
          <ac:chgData name="Daniel Lilintal" userId="34fd1920455a2edc" providerId="LiveId" clId="{C4DD0AE1-129C-4A07-A821-6363B91F36E7}" dt="2022-06-26T06:15:30.080" v="1791" actId="1035"/>
          <ac:picMkLst>
            <pc:docMk/>
            <pc:sldMk cId="0" sldId="256"/>
            <ac:picMk id="59" creationId="{26518B15-BE9B-4617-BADD-0AA6CF1F9458}"/>
          </ac:picMkLst>
        </pc:picChg>
        <pc:picChg chg="add mod">
          <ac:chgData name="Daniel Lilintal" userId="34fd1920455a2edc" providerId="LiveId" clId="{C4DD0AE1-129C-4A07-A821-6363B91F36E7}" dt="2022-06-24T07:05:02.941" v="625"/>
          <ac:picMkLst>
            <pc:docMk/>
            <pc:sldMk cId="0" sldId="256"/>
            <ac:picMk id="60" creationId="{D2B31BB0-D2F0-77F4-7516-3656A8E68327}"/>
          </ac:picMkLst>
        </pc:picChg>
        <pc:picChg chg="mod">
          <ac:chgData name="Daniel Lilintal" userId="34fd1920455a2edc" providerId="LiveId" clId="{C4DD0AE1-129C-4A07-A821-6363B91F36E7}" dt="2022-06-29T17:58:21.057" v="2329" actId="14100"/>
          <ac:picMkLst>
            <pc:docMk/>
            <pc:sldMk cId="0" sldId="256"/>
            <ac:picMk id="61" creationId="{3AC7F682-B242-9D7D-2DDF-EA82FF3EB0E1}"/>
          </ac:picMkLst>
        </pc:picChg>
        <pc:picChg chg="add del mod">
          <ac:chgData name="Daniel Lilintal" userId="34fd1920455a2edc" providerId="LiveId" clId="{C4DD0AE1-129C-4A07-A821-6363B91F36E7}" dt="2022-06-29T17:58:21.057" v="2329" actId="14100"/>
          <ac:picMkLst>
            <pc:docMk/>
            <pc:sldMk cId="0" sldId="256"/>
            <ac:picMk id="67" creationId="{01A862B1-334F-EAD5-F245-7CE6767B146B}"/>
          </ac:picMkLst>
        </pc:picChg>
        <pc:picChg chg="add del mod">
          <ac:chgData name="Daniel Lilintal" userId="34fd1920455a2edc" providerId="LiveId" clId="{C4DD0AE1-129C-4A07-A821-6363B91F36E7}" dt="2022-06-26T10:55:06.916" v="2212"/>
          <ac:picMkLst>
            <pc:docMk/>
            <pc:sldMk cId="0" sldId="256"/>
            <ac:picMk id="151" creationId="{1FBD1081-AD90-98E6-AEE3-8768781C5192}"/>
          </ac:picMkLst>
        </pc:picChg>
        <pc:picChg chg="add del mod">
          <ac:chgData name="Daniel Lilintal" userId="34fd1920455a2edc" providerId="LiveId" clId="{C4DD0AE1-129C-4A07-A821-6363B91F36E7}" dt="2022-06-24T14:33:39.208" v="1481"/>
          <ac:picMkLst>
            <pc:docMk/>
            <pc:sldMk cId="0" sldId="256"/>
            <ac:picMk id="180" creationId="{3A89F0C7-41C6-D072-4CE0-8347032E1F66}"/>
          </ac:picMkLst>
        </pc:picChg>
        <pc:picChg chg="add mod">
          <ac:chgData name="Daniel Lilintal" userId="34fd1920455a2edc" providerId="LiveId" clId="{C4DD0AE1-129C-4A07-A821-6363B91F36E7}" dt="2022-06-29T18:08:06.833" v="2390" actId="14100"/>
          <ac:picMkLst>
            <pc:docMk/>
            <pc:sldMk cId="0" sldId="256"/>
            <ac:picMk id="181" creationId="{0AFEF468-BDA2-B64F-5F2A-13C6AA464F84}"/>
          </ac:picMkLst>
        </pc:picChg>
        <pc:picChg chg="del mod topLvl">
          <ac:chgData name="Daniel Lilintal" userId="34fd1920455a2edc" providerId="LiveId" clId="{C4DD0AE1-129C-4A07-A821-6363B91F36E7}" dt="2022-06-26T09:45:48.384" v="2161" actId="478"/>
          <ac:picMkLst>
            <pc:docMk/>
            <pc:sldMk cId="0" sldId="256"/>
            <ac:picMk id="200" creationId="{6D62C0D1-3035-5D38-A2EC-6FB2E75C445A}"/>
          </ac:picMkLst>
        </pc:picChg>
        <pc:picChg chg="del">
          <ac:chgData name="Daniel Lilintal" userId="34fd1920455a2edc" providerId="LiveId" clId="{C4DD0AE1-129C-4A07-A821-6363B91F36E7}" dt="2022-06-24T05:38:46.820" v="0" actId="478"/>
          <ac:picMkLst>
            <pc:docMk/>
            <pc:sldMk cId="0" sldId="256"/>
            <ac:picMk id="1026" creationId="{8D5573C8-16A8-F8A8-CA1E-5FEDDBA8956A}"/>
          </ac:picMkLst>
        </pc:picChg>
        <pc:picChg chg="del">
          <ac:chgData name="Daniel Lilintal" userId="34fd1920455a2edc" providerId="LiveId" clId="{C4DD0AE1-129C-4A07-A821-6363B91F36E7}" dt="2022-06-24T05:38:48.051" v="1" actId="478"/>
          <ac:picMkLst>
            <pc:docMk/>
            <pc:sldMk cId="0" sldId="256"/>
            <ac:picMk id="1028" creationId="{CBAFAD06-A9E5-2F8C-C9D3-1CE06CAD8C6E}"/>
          </ac:picMkLst>
        </pc:picChg>
        <pc:picChg chg="add mod">
          <ac:chgData name="Daniel Lilintal" userId="34fd1920455a2edc" providerId="LiveId" clId="{C4DD0AE1-129C-4A07-A821-6363B91F36E7}" dt="2022-06-29T18:01:51.315" v="2336" actId="166"/>
          <ac:picMkLst>
            <pc:docMk/>
            <pc:sldMk cId="0" sldId="256"/>
            <ac:picMk id="1030" creationId="{2671ECA7-88F8-F954-A769-A2FB4982626F}"/>
          </ac:picMkLst>
        </pc:picChg>
        <pc:picChg chg="add mod ord topLvl">
          <ac:chgData name="Daniel Lilintal" userId="34fd1920455a2edc" providerId="LiveId" clId="{C4DD0AE1-129C-4A07-A821-6363B91F36E7}" dt="2022-06-29T18:08:06.833" v="2390" actId="14100"/>
          <ac:picMkLst>
            <pc:docMk/>
            <pc:sldMk cId="0" sldId="256"/>
            <ac:picMk id="1037" creationId="{9BE73583-512B-0DED-28A5-3EB38588564A}"/>
          </ac:picMkLst>
        </pc:picChg>
        <pc:picChg chg="add del">
          <ac:chgData name="Daniel Lilintal" userId="34fd1920455a2edc" providerId="LiveId" clId="{C4DD0AE1-129C-4A07-A821-6363B91F36E7}" dt="2022-06-24T11:55:30.963" v="1456" actId="478"/>
          <ac:picMkLst>
            <pc:docMk/>
            <pc:sldMk cId="0" sldId="256"/>
            <ac:picMk id="1058" creationId="{8D42BEBB-1603-29B8-9938-43306419B489}"/>
          </ac:picMkLst>
        </pc:picChg>
        <pc:picChg chg="add del mod">
          <ac:chgData name="Daniel Lilintal" userId="34fd1920455a2edc" providerId="LiveId" clId="{C4DD0AE1-129C-4A07-A821-6363B91F36E7}" dt="2022-06-26T06:34:47.005" v="1802" actId="478"/>
          <ac:picMkLst>
            <pc:docMk/>
            <pc:sldMk cId="0" sldId="256"/>
            <ac:picMk id="1060" creationId="{7705617C-F453-00E0-0606-4F8C23157BD1}"/>
          </ac:picMkLst>
        </pc:picChg>
        <pc:picChg chg="add mod ord modCrop">
          <ac:chgData name="Daniel Lilintal" userId="34fd1920455a2edc" providerId="LiveId" clId="{C4DD0AE1-129C-4A07-A821-6363B91F36E7}" dt="2022-06-26T09:46:00.899" v="2166" actId="1076"/>
          <ac:picMkLst>
            <pc:docMk/>
            <pc:sldMk cId="0" sldId="256"/>
            <ac:picMk id="1069" creationId="{FE95BC85-3F07-F812-1BDB-6FCAB4B4C1CA}"/>
          </ac:picMkLst>
        </pc:picChg>
        <pc:picChg chg="add del mod">
          <ac:chgData name="Daniel Lilintal" userId="34fd1920455a2edc" providerId="LiveId" clId="{C4DD0AE1-129C-4A07-A821-6363B91F36E7}" dt="2022-06-26T09:18:11.777" v="2075" actId="478"/>
          <ac:picMkLst>
            <pc:docMk/>
            <pc:sldMk cId="0" sldId="256"/>
            <ac:picMk id="1070" creationId="{5D1D95B4-AFC4-1F05-EDBB-D63C45A3A329}"/>
          </ac:picMkLst>
        </pc:picChg>
        <pc:picChg chg="add del mod">
          <ac:chgData name="Daniel Lilintal" userId="34fd1920455a2edc" providerId="LiveId" clId="{C4DD0AE1-129C-4A07-A821-6363B91F36E7}" dt="2022-06-26T08:33:42.476" v="1812" actId="478"/>
          <ac:picMkLst>
            <pc:docMk/>
            <pc:sldMk cId="0" sldId="256"/>
            <ac:picMk id="1072" creationId="{95772D35-5657-C9B6-A6BF-00227FD9FC71}"/>
          </ac:picMkLst>
        </pc:picChg>
        <pc:picChg chg="add del mod">
          <ac:chgData name="Daniel Lilintal" userId="34fd1920455a2edc" providerId="LiveId" clId="{C4DD0AE1-129C-4A07-A821-6363B91F36E7}" dt="2022-06-27T20:06:04.945" v="2215" actId="478"/>
          <ac:picMkLst>
            <pc:docMk/>
            <pc:sldMk cId="0" sldId="256"/>
            <ac:picMk id="1074" creationId="{3CAF711C-C1DC-D1C2-8A2A-B40D6580CC23}"/>
          </ac:picMkLst>
        </pc:picChg>
        <pc:picChg chg="add del mod">
          <ac:chgData name="Daniel Lilintal" userId="34fd1920455a2edc" providerId="LiveId" clId="{C4DD0AE1-129C-4A07-A821-6363B91F36E7}" dt="2022-06-26T09:23:08.501" v="2085" actId="478"/>
          <ac:picMkLst>
            <pc:docMk/>
            <pc:sldMk cId="0" sldId="256"/>
            <ac:picMk id="1079" creationId="{C947166C-84F0-2ECD-31B8-90AB597D2148}"/>
          </ac:picMkLst>
        </pc:picChg>
        <pc:inkChg chg="add del mod">
          <ac:chgData name="Daniel Lilintal" userId="34fd1920455a2edc" providerId="LiveId" clId="{C4DD0AE1-129C-4A07-A821-6363B91F36E7}" dt="2022-06-26T09:28:20.122" v="2117" actId="9405"/>
          <ac:inkMkLst>
            <pc:docMk/>
            <pc:sldMk cId="0" sldId="256"/>
            <ac:inkMk id="129" creationId="{1B4CA084-D6F8-C9F9-6249-4AC52D19CC2E}"/>
          </ac:inkMkLst>
        </pc:inkChg>
        <pc:inkChg chg="add del mod">
          <ac:chgData name="Daniel Lilintal" userId="34fd1920455a2edc" providerId="LiveId" clId="{C4DD0AE1-129C-4A07-A821-6363B91F36E7}" dt="2022-06-26T09:28:19.859" v="2116" actId="9405"/>
          <ac:inkMkLst>
            <pc:docMk/>
            <pc:sldMk cId="0" sldId="256"/>
            <ac:inkMk id="130" creationId="{9D2757DA-075D-DF0B-642E-EFEB1B63317C}"/>
          </ac:inkMkLst>
        </pc:inkChg>
        <pc:inkChg chg="add del mod">
          <ac:chgData name="Daniel Lilintal" userId="34fd1920455a2edc" providerId="LiveId" clId="{C4DD0AE1-129C-4A07-A821-6363B91F36E7}" dt="2022-06-26T09:28:19.634" v="2115"/>
          <ac:inkMkLst>
            <pc:docMk/>
            <pc:sldMk cId="0" sldId="256"/>
            <ac:inkMk id="132" creationId="{46B7F9F4-D633-8FFC-B328-3ABCD25F6275}"/>
          </ac:inkMkLst>
        </pc:inkChg>
        <pc:cxnChg chg="add del mod">
          <ac:chgData name="Daniel Lilintal" userId="34fd1920455a2edc" providerId="LiveId" clId="{C4DD0AE1-129C-4A07-A821-6363B91F36E7}" dt="2022-06-24T07:44:08.516" v="712" actId="11529"/>
          <ac:cxnSpMkLst>
            <pc:docMk/>
            <pc:sldMk cId="0" sldId="256"/>
            <ac:cxnSpMk id="21" creationId="{6C855EF0-9870-8D23-40A2-531576CE0605}"/>
          </ac:cxnSpMkLst>
        </pc:cxnChg>
        <pc:cxnChg chg="add mod topLvl">
          <ac:chgData name="Daniel Lilintal" userId="34fd1920455a2edc" providerId="LiveId" clId="{C4DD0AE1-129C-4A07-A821-6363B91F36E7}" dt="2022-06-26T09:38:50.072" v="2160" actId="14100"/>
          <ac:cxnSpMkLst>
            <pc:docMk/>
            <pc:sldMk cId="0" sldId="256"/>
            <ac:cxnSpMk id="25" creationId="{142D6E68-DA47-6E63-2F8F-54CBA43F8FA1}"/>
          </ac:cxnSpMkLst>
        </pc:cxnChg>
        <pc:cxnChg chg="add mod topLvl">
          <ac:chgData name="Daniel Lilintal" userId="34fd1920455a2edc" providerId="LiveId" clId="{C4DD0AE1-129C-4A07-A821-6363B91F36E7}" dt="2022-06-26T06:15:30.080" v="1791" actId="1035"/>
          <ac:cxnSpMkLst>
            <pc:docMk/>
            <pc:sldMk cId="0" sldId="256"/>
            <ac:cxnSpMk id="39" creationId="{2576E1A0-7D0C-F3D7-81E5-00E23D9B4B3E}"/>
          </ac:cxnSpMkLst>
        </pc:cxnChg>
        <pc:cxnChg chg="add mod">
          <ac:chgData name="Daniel Lilintal" userId="34fd1920455a2edc" providerId="LiveId" clId="{C4DD0AE1-129C-4A07-A821-6363B91F36E7}" dt="2022-06-26T06:15:30.080" v="1791" actId="1035"/>
          <ac:cxnSpMkLst>
            <pc:docMk/>
            <pc:sldMk cId="0" sldId="256"/>
            <ac:cxnSpMk id="81" creationId="{76A88371-7B93-D266-EE95-BEE37A2ACD93}"/>
          </ac:cxnSpMkLst>
        </pc:cxnChg>
        <pc:cxnChg chg="add mod">
          <ac:chgData name="Daniel Lilintal" userId="34fd1920455a2edc" providerId="LiveId" clId="{C4DD0AE1-129C-4A07-A821-6363B91F36E7}" dt="2022-06-26T06:15:30.080" v="1791" actId="1035"/>
          <ac:cxnSpMkLst>
            <pc:docMk/>
            <pc:sldMk cId="0" sldId="256"/>
            <ac:cxnSpMk id="91" creationId="{A2736192-6DCA-795B-C7C9-BC1C7EFE122C}"/>
          </ac:cxnSpMkLst>
        </pc:cxnChg>
        <pc:cxnChg chg="add mod">
          <ac:chgData name="Daniel Lilintal" userId="34fd1920455a2edc" providerId="LiveId" clId="{C4DD0AE1-129C-4A07-A821-6363B91F36E7}" dt="2022-06-26T06:15:30.080" v="1791" actId="1035"/>
          <ac:cxnSpMkLst>
            <pc:docMk/>
            <pc:sldMk cId="0" sldId="256"/>
            <ac:cxnSpMk id="94" creationId="{F7D8E268-E87F-3222-0519-6B027F4D2FFE}"/>
          </ac:cxnSpMkLst>
        </pc:cxnChg>
        <pc:cxnChg chg="add mod">
          <ac:chgData name="Daniel Lilintal" userId="34fd1920455a2edc" providerId="LiveId" clId="{C4DD0AE1-129C-4A07-A821-6363B91F36E7}" dt="2022-06-26T06:15:30.080" v="1791" actId="1035"/>
          <ac:cxnSpMkLst>
            <pc:docMk/>
            <pc:sldMk cId="0" sldId="256"/>
            <ac:cxnSpMk id="98" creationId="{43E52C48-DEE6-7C07-9902-32673AD7A666}"/>
          </ac:cxnSpMkLst>
        </pc:cxnChg>
        <pc:cxnChg chg="add mod">
          <ac:chgData name="Daniel Lilintal" userId="34fd1920455a2edc" providerId="LiveId" clId="{C4DD0AE1-129C-4A07-A821-6363B91F36E7}" dt="2022-06-26T06:15:30.080" v="1791" actId="1035"/>
          <ac:cxnSpMkLst>
            <pc:docMk/>
            <pc:sldMk cId="0" sldId="256"/>
            <ac:cxnSpMk id="111" creationId="{8803FEE6-29E7-21CB-8C88-0905B165F9B3}"/>
          </ac:cxnSpMkLst>
        </pc:cxnChg>
        <pc:cxnChg chg="add mod">
          <ac:chgData name="Daniel Lilintal" userId="34fd1920455a2edc" providerId="LiveId" clId="{C4DD0AE1-129C-4A07-A821-6363B91F36E7}" dt="2022-06-26T06:15:30.080" v="1791" actId="1035"/>
          <ac:cxnSpMkLst>
            <pc:docMk/>
            <pc:sldMk cId="0" sldId="256"/>
            <ac:cxnSpMk id="117" creationId="{BA4E9440-8A75-CA62-C58F-1C7EE1C53C20}"/>
          </ac:cxnSpMkLst>
        </pc:cxnChg>
        <pc:cxnChg chg="add mod">
          <ac:chgData name="Daniel Lilintal" userId="34fd1920455a2edc" providerId="LiveId" clId="{C4DD0AE1-129C-4A07-A821-6363B91F36E7}" dt="2022-06-26T06:15:30.080" v="1791" actId="1035"/>
          <ac:cxnSpMkLst>
            <pc:docMk/>
            <pc:sldMk cId="0" sldId="256"/>
            <ac:cxnSpMk id="121" creationId="{EC8BCD6F-B23F-122D-5048-4B3137447A25}"/>
          </ac:cxnSpMkLst>
        </pc:cxnChg>
        <pc:cxnChg chg="add mod">
          <ac:chgData name="Daniel Lilintal" userId="34fd1920455a2edc" providerId="LiveId" clId="{C4DD0AE1-129C-4A07-A821-6363B91F36E7}" dt="2022-06-29T17:58:21.057" v="2329" actId="14100"/>
          <ac:cxnSpMkLst>
            <pc:docMk/>
            <pc:sldMk cId="0" sldId="256"/>
            <ac:cxnSpMk id="131" creationId="{A0C9BA00-8A7F-5498-2F35-89AB71A2D482}"/>
          </ac:cxnSpMkLst>
        </pc:cxnChg>
        <pc:cxnChg chg="add mod">
          <ac:chgData name="Daniel Lilintal" userId="34fd1920455a2edc" providerId="LiveId" clId="{C4DD0AE1-129C-4A07-A821-6363B91F36E7}" dt="2022-06-29T17:58:21.057" v="2329" actId="14100"/>
          <ac:cxnSpMkLst>
            <pc:docMk/>
            <pc:sldMk cId="0" sldId="256"/>
            <ac:cxnSpMk id="134" creationId="{F1BC3C09-6675-0234-64CE-7783FFE74507}"/>
          </ac:cxnSpMkLst>
        </pc:cxnChg>
        <pc:cxnChg chg="add mod">
          <ac:chgData name="Daniel Lilintal" userId="34fd1920455a2edc" providerId="LiveId" clId="{C4DD0AE1-129C-4A07-A821-6363B91F36E7}" dt="2022-06-29T17:58:21.057" v="2329" actId="14100"/>
          <ac:cxnSpMkLst>
            <pc:docMk/>
            <pc:sldMk cId="0" sldId="256"/>
            <ac:cxnSpMk id="138" creationId="{AFCA8742-1564-3A04-8D50-54320B8930CF}"/>
          </ac:cxnSpMkLst>
        </pc:cxnChg>
        <pc:cxnChg chg="add mod">
          <ac:chgData name="Daniel Lilintal" userId="34fd1920455a2edc" providerId="LiveId" clId="{C4DD0AE1-129C-4A07-A821-6363B91F36E7}" dt="2022-06-29T17:58:21.057" v="2329" actId="14100"/>
          <ac:cxnSpMkLst>
            <pc:docMk/>
            <pc:sldMk cId="0" sldId="256"/>
            <ac:cxnSpMk id="141" creationId="{FF7A602A-4E46-4DEA-4EFB-619EA3427BA6}"/>
          </ac:cxnSpMkLst>
        </pc:cxnChg>
        <pc:cxnChg chg="add mod topLvl">
          <ac:chgData name="Daniel Lilintal" userId="34fd1920455a2edc" providerId="LiveId" clId="{C4DD0AE1-129C-4A07-A821-6363B91F36E7}" dt="2022-06-29T17:51:13.182" v="2231" actId="1076"/>
          <ac:cxnSpMkLst>
            <pc:docMk/>
            <pc:sldMk cId="0" sldId="256"/>
            <ac:cxnSpMk id="149" creationId="{669B0A34-C19C-DF2A-7B63-DDB3A9A268C3}"/>
          </ac:cxnSpMkLst>
        </pc:cxnChg>
        <pc:cxnChg chg="add mod topLvl">
          <ac:chgData name="Daniel Lilintal" userId="34fd1920455a2edc" providerId="LiveId" clId="{C4DD0AE1-129C-4A07-A821-6363B91F36E7}" dt="2022-06-29T17:51:16.239" v="2232" actId="1076"/>
          <ac:cxnSpMkLst>
            <pc:docMk/>
            <pc:sldMk cId="0" sldId="256"/>
            <ac:cxnSpMk id="154" creationId="{5C2B08F6-7A9B-F423-8286-0463BA68F26E}"/>
          </ac:cxnSpMkLst>
        </pc:cxnChg>
        <pc:cxnChg chg="add del mod">
          <ac:chgData name="Daniel Lilintal" userId="34fd1920455a2edc" providerId="LiveId" clId="{C4DD0AE1-129C-4A07-A821-6363B91F36E7}" dt="2022-06-29T17:51:17.691" v="2233" actId="478"/>
          <ac:cxnSpMkLst>
            <pc:docMk/>
            <pc:sldMk cId="0" sldId="256"/>
            <ac:cxnSpMk id="174" creationId="{E04CCB7E-DC47-DD40-B047-ECF340403EC5}"/>
          </ac:cxnSpMkLst>
        </pc:cxnChg>
        <pc:cxnChg chg="add del mod">
          <ac:chgData name="Daniel Lilintal" userId="34fd1920455a2edc" providerId="LiveId" clId="{C4DD0AE1-129C-4A07-A821-6363B91F36E7}" dt="2022-06-29T17:51:18.574" v="2235" actId="478"/>
          <ac:cxnSpMkLst>
            <pc:docMk/>
            <pc:sldMk cId="0" sldId="256"/>
            <ac:cxnSpMk id="175" creationId="{99C29B2B-21D9-0B52-5F0A-CD5448DEC0F9}"/>
          </ac:cxnSpMkLst>
        </pc:cxnChg>
        <pc:cxnChg chg="add mod topLvl">
          <ac:chgData name="Daniel Lilintal" userId="34fd1920455a2edc" providerId="LiveId" clId="{C4DD0AE1-129C-4A07-A821-6363B91F36E7}" dt="2022-06-29T18:01:31.025" v="2334" actId="1076"/>
          <ac:cxnSpMkLst>
            <pc:docMk/>
            <pc:sldMk cId="0" sldId="256"/>
            <ac:cxnSpMk id="1031" creationId="{F15AF72E-3E3A-71FF-4012-3F21215D045B}"/>
          </ac:cxnSpMkLst>
        </pc:cxnChg>
        <pc:cxnChg chg="add del">
          <ac:chgData name="Daniel Lilintal" userId="34fd1920455a2edc" providerId="LiveId" clId="{C4DD0AE1-129C-4A07-A821-6363B91F36E7}" dt="2022-06-26T09:24:51.004" v="2098" actId="478"/>
          <ac:cxnSpMkLst>
            <pc:docMk/>
            <pc:sldMk cId="0" sldId="256"/>
            <ac:cxnSpMk id="1082" creationId="{439E837D-40A4-F8EC-BF60-D81B0E26321F}"/>
          </ac:cxnSpMkLst>
        </pc:cxnChg>
        <pc:cxnChg chg="add del mod">
          <ac:chgData name="Daniel Lilintal" userId="34fd1920455a2edc" providerId="LiveId" clId="{C4DD0AE1-129C-4A07-A821-6363B91F36E7}" dt="2022-06-26T09:27:11.914" v="2107" actId="478"/>
          <ac:cxnSpMkLst>
            <pc:docMk/>
            <pc:sldMk cId="0" sldId="256"/>
            <ac:cxnSpMk id="1085" creationId="{C36D37F8-B6D0-433C-2C13-334A717EC6D1}"/>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sz="quarter" idx="1"/>
          </p:nvPr>
        </p:nvSpPr>
        <p:spPr bwMode="auto">
          <a:xfrm>
            <a:off x="1588"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dirty="0"/>
          </a:p>
        </p:txBody>
      </p:sp>
      <p:sp>
        <p:nvSpPr>
          <p:cNvPr id="5124" name="Rectangle 4"/>
          <p:cNvSpPr>
            <a:spLocks noGrp="1" noChangeArrowheads="1"/>
          </p:cNvSpPr>
          <p:nvPr>
            <p:ph type="ftr" sz="quarter" idx="2"/>
          </p:nvPr>
        </p:nvSpPr>
        <p:spPr bwMode="auto">
          <a:xfrm>
            <a:off x="388620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5" name="Rectangle 5"/>
          <p:cNvSpPr>
            <a:spLocks noGrp="1" noChangeArrowheads="1"/>
          </p:cNvSpPr>
          <p:nvPr>
            <p:ph type="sldNum" sz="quarter" idx="3"/>
          </p:nvPr>
        </p:nvSpPr>
        <p:spPr bwMode="auto">
          <a:xfrm>
            <a:off x="1588"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fld id="{13F8D3CE-2DCC-43E4-B33B-8C7E8F11F8F9}" type="slidenum">
              <a:rPr lang="he-IL" altLang="he-IL"/>
              <a:pPr/>
              <a:t>‹#›</a:t>
            </a:fld>
            <a:endParaRPr lang="en-US" altLang="he-IL" dirty="0"/>
          </a:p>
        </p:txBody>
      </p:sp>
    </p:spTree>
    <p:extLst>
      <p:ext uri="{BB962C8B-B14F-4D97-AF65-F5344CB8AC3E}">
        <p14:creationId xmlns:p14="http://schemas.microsoft.com/office/powerpoint/2010/main" val="81758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1588"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2730500" y="685800"/>
            <a:ext cx="1397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388620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1588"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fld id="{BC16C855-D1C7-41F1-9F60-BB7C0532DAC0}" type="slidenum">
              <a:rPr lang="he-IL" altLang="he-IL"/>
              <a:pPr/>
              <a:t>‹#›</a:t>
            </a:fld>
            <a:endParaRPr lang="en-US" altLang="he-IL" dirty="0"/>
          </a:p>
        </p:txBody>
      </p:sp>
    </p:spTree>
    <p:extLst>
      <p:ext uri="{BB962C8B-B14F-4D97-AF65-F5344CB8AC3E}">
        <p14:creationId xmlns:p14="http://schemas.microsoft.com/office/powerpoint/2010/main" val="2463938473"/>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p:nvPr>
        </p:nvSpPr>
        <p:spPr>
          <a:ln/>
        </p:spPr>
      </p:sp>
      <p:sp>
        <p:nvSpPr>
          <p:cNvPr id="3075" name="Rectangle 3"/>
          <p:cNvSpPr>
            <a:spLocks noGrp="1" noChangeArrowheads="1"/>
          </p:cNvSpPr>
          <p:nvPr>
            <p:ph type="body" idx="1"/>
          </p:nvPr>
        </p:nvSpPr>
        <p:spPr>
          <a:noFill/>
        </p:spPr>
        <p:txBody>
          <a:bodyPr/>
          <a:lstStyle/>
          <a:p>
            <a:pPr eaLnBrk="1" hangingPunct="1"/>
            <a:endParaRPr lang="he-IL" altLang="he-IL" dirty="0"/>
          </a:p>
        </p:txBody>
      </p:sp>
    </p:spTree>
    <p:extLst>
      <p:ext uri="{BB962C8B-B14F-4D97-AF65-F5344CB8AC3E}">
        <p14:creationId xmlns:p14="http://schemas.microsoft.com/office/powerpoint/2010/main" val="347756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39875" y="15659100"/>
            <a:ext cx="17443450" cy="10804525"/>
          </a:xfrm>
        </p:spPr>
        <p:txBody>
          <a:bodyPr/>
          <a:lstStyle/>
          <a:p>
            <a:r>
              <a:rPr lang="he-IL"/>
              <a:t>לחץ כדי לערוך סגנון כותרת של תבנית בסיס</a:t>
            </a:r>
          </a:p>
        </p:txBody>
      </p:sp>
      <p:sp>
        <p:nvSpPr>
          <p:cNvPr id="3" name="Subtitle 2"/>
          <p:cNvSpPr>
            <a:spLocks noGrp="1"/>
          </p:cNvSpPr>
          <p:nvPr>
            <p:ph type="subTitle" idx="1"/>
          </p:nvPr>
        </p:nvSpPr>
        <p:spPr>
          <a:xfrm>
            <a:off x="3078163" y="28563888"/>
            <a:ext cx="14366875" cy="128809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e-IL"/>
              <a:t>לחץ כדי לערוך סגנון כותרת משנה של תבנית בסיס</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75F8490D-494D-462F-963A-5FC313DAC1B8}" type="slidenum">
              <a:rPr lang="he-IL" altLang="he-IL"/>
              <a:pPr/>
              <a:t>‹#›</a:t>
            </a:fld>
            <a:endParaRPr lang="en-US" altLang="he-IL" dirty="0"/>
          </a:p>
        </p:txBody>
      </p:sp>
    </p:spTree>
    <p:extLst>
      <p:ext uri="{BB962C8B-B14F-4D97-AF65-F5344CB8AC3E}">
        <p14:creationId xmlns:p14="http://schemas.microsoft.com/office/powerpoint/2010/main" val="405774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24F601-826D-42D3-993E-389264F59D90}" type="slidenum">
              <a:rPr lang="he-IL" altLang="he-IL"/>
              <a:pPr/>
              <a:t>‹#›</a:t>
            </a:fld>
            <a:endParaRPr lang="en-US" altLang="he-IL" dirty="0"/>
          </a:p>
        </p:txBody>
      </p:sp>
    </p:spTree>
    <p:extLst>
      <p:ext uri="{BB962C8B-B14F-4D97-AF65-F5344CB8AC3E}">
        <p14:creationId xmlns:p14="http://schemas.microsoft.com/office/powerpoint/2010/main" val="343825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879638" y="2019300"/>
            <a:ext cx="4618037" cy="43008550"/>
          </a:xfrm>
        </p:spPr>
        <p:txBody>
          <a:bodyPr vert="eaVert"/>
          <a:lstStyle/>
          <a:p>
            <a:r>
              <a:rPr lang="he-IL"/>
              <a:t>לחץ כדי לערוך סגנון כותרת של תבנית בסיס</a:t>
            </a:r>
          </a:p>
        </p:txBody>
      </p:sp>
      <p:sp>
        <p:nvSpPr>
          <p:cNvPr id="3" name="Vertical Text Placeholder 2"/>
          <p:cNvSpPr>
            <a:spLocks noGrp="1"/>
          </p:cNvSpPr>
          <p:nvPr>
            <p:ph type="body" orient="vert" idx="1"/>
          </p:nvPr>
        </p:nvSpPr>
        <p:spPr>
          <a:xfrm>
            <a:off x="1025525" y="2019300"/>
            <a:ext cx="13701713" cy="430085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CE9A54C1-24CA-46CF-8B28-8985569F4A33}" type="slidenum">
              <a:rPr lang="he-IL" altLang="he-IL"/>
              <a:pPr/>
              <a:t>‹#›</a:t>
            </a:fld>
            <a:endParaRPr lang="en-US" altLang="he-IL" dirty="0"/>
          </a:p>
        </p:txBody>
      </p:sp>
    </p:spTree>
    <p:extLst>
      <p:ext uri="{BB962C8B-B14F-4D97-AF65-F5344CB8AC3E}">
        <p14:creationId xmlns:p14="http://schemas.microsoft.com/office/powerpoint/2010/main" val="305283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B71DE60-6F46-461F-BEEC-F2C32B48A828}" type="slidenum">
              <a:rPr lang="he-IL" altLang="he-IL"/>
              <a:pPr/>
              <a:t>‹#›</a:t>
            </a:fld>
            <a:endParaRPr lang="en-US" altLang="he-IL" dirty="0"/>
          </a:p>
        </p:txBody>
      </p:sp>
    </p:spTree>
    <p:extLst>
      <p:ext uri="{BB962C8B-B14F-4D97-AF65-F5344CB8AC3E}">
        <p14:creationId xmlns:p14="http://schemas.microsoft.com/office/powerpoint/2010/main" val="413386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620838" y="32391350"/>
            <a:ext cx="17445037" cy="10010775"/>
          </a:xfrm>
        </p:spPr>
        <p:txBody>
          <a:bodyPr anchor="t"/>
          <a:lstStyle>
            <a:lvl1pPr algn="r">
              <a:defRPr sz="4000" b="1" cap="all"/>
            </a:lvl1pPr>
          </a:lstStyle>
          <a:p>
            <a:r>
              <a:rPr lang="he-IL"/>
              <a:t>לחץ כדי לערוך סגנון כותרת של תבנית בסיס</a:t>
            </a:r>
          </a:p>
        </p:txBody>
      </p:sp>
      <p:sp>
        <p:nvSpPr>
          <p:cNvPr id="3" name="Text Placeholder 2"/>
          <p:cNvSpPr>
            <a:spLocks noGrp="1"/>
          </p:cNvSpPr>
          <p:nvPr>
            <p:ph type="body" idx="1"/>
          </p:nvPr>
        </p:nvSpPr>
        <p:spPr>
          <a:xfrm>
            <a:off x="1620838" y="21364575"/>
            <a:ext cx="17445037" cy="11026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7EACB245-D8C5-45C5-8FB3-ED08521747D0}" type="slidenum">
              <a:rPr lang="he-IL" altLang="he-IL"/>
              <a:pPr/>
              <a:t>‹#›</a:t>
            </a:fld>
            <a:endParaRPr lang="en-US" altLang="he-IL" dirty="0"/>
          </a:p>
        </p:txBody>
      </p:sp>
    </p:spTree>
    <p:extLst>
      <p:ext uri="{BB962C8B-B14F-4D97-AF65-F5344CB8AC3E}">
        <p14:creationId xmlns:p14="http://schemas.microsoft.com/office/powerpoint/2010/main" val="121994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p>
        </p:txBody>
      </p:sp>
      <p:sp>
        <p:nvSpPr>
          <p:cNvPr id="3" name="Content Placeholder 2"/>
          <p:cNvSpPr>
            <a:spLocks noGrp="1"/>
          </p:cNvSpPr>
          <p:nvPr>
            <p:ph sz="half" idx="1"/>
          </p:nvPr>
        </p:nvSpPr>
        <p:spPr>
          <a:xfrm>
            <a:off x="1025525" y="11761788"/>
            <a:ext cx="9159875" cy="33266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Content Placeholder 3"/>
          <p:cNvSpPr>
            <a:spLocks noGrp="1"/>
          </p:cNvSpPr>
          <p:nvPr>
            <p:ph sz="half" idx="2"/>
          </p:nvPr>
        </p:nvSpPr>
        <p:spPr>
          <a:xfrm>
            <a:off x="10337800" y="11761788"/>
            <a:ext cx="9159875" cy="33266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76C1986-DCBC-49B3-89C9-FC8F50557380}" type="slidenum">
              <a:rPr lang="he-IL" altLang="he-IL"/>
              <a:pPr/>
              <a:t>‹#›</a:t>
            </a:fld>
            <a:endParaRPr lang="en-US" altLang="he-IL" dirty="0"/>
          </a:p>
        </p:txBody>
      </p:sp>
    </p:spTree>
    <p:extLst>
      <p:ext uri="{BB962C8B-B14F-4D97-AF65-F5344CB8AC3E}">
        <p14:creationId xmlns:p14="http://schemas.microsoft.com/office/powerpoint/2010/main" val="4682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Text Placeholder 2"/>
          <p:cNvSpPr>
            <a:spLocks noGrp="1"/>
          </p:cNvSpPr>
          <p:nvPr>
            <p:ph type="body" idx="1"/>
          </p:nvPr>
        </p:nvSpPr>
        <p:spPr>
          <a:xfrm>
            <a:off x="1025525" y="11282363"/>
            <a:ext cx="9069388" cy="4703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25525" y="15986125"/>
            <a:ext cx="9069388" cy="29041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Text Placeholder 4"/>
          <p:cNvSpPr>
            <a:spLocks noGrp="1"/>
          </p:cNvSpPr>
          <p:nvPr>
            <p:ph type="body" sz="quarter" idx="3"/>
          </p:nvPr>
        </p:nvSpPr>
        <p:spPr>
          <a:xfrm>
            <a:off x="10425113" y="11282363"/>
            <a:ext cx="9072562" cy="4703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0425113" y="15986125"/>
            <a:ext cx="9072562" cy="29041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A8EFEB5B-F556-460B-8549-FE00BCC6DACA}" type="slidenum">
              <a:rPr lang="he-IL" altLang="he-IL"/>
              <a:pPr/>
              <a:t>‹#›</a:t>
            </a:fld>
            <a:endParaRPr lang="en-US" altLang="he-IL" dirty="0"/>
          </a:p>
        </p:txBody>
      </p:sp>
    </p:spTree>
    <p:extLst>
      <p:ext uri="{BB962C8B-B14F-4D97-AF65-F5344CB8AC3E}">
        <p14:creationId xmlns:p14="http://schemas.microsoft.com/office/powerpoint/2010/main" val="125372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649C952C-B175-44AF-A299-8FF97D1F2F9B}" type="slidenum">
              <a:rPr lang="he-IL" altLang="he-IL"/>
              <a:pPr/>
              <a:t>‹#›</a:t>
            </a:fld>
            <a:endParaRPr lang="en-US" altLang="he-IL" dirty="0"/>
          </a:p>
        </p:txBody>
      </p:sp>
    </p:spTree>
    <p:extLst>
      <p:ext uri="{BB962C8B-B14F-4D97-AF65-F5344CB8AC3E}">
        <p14:creationId xmlns:p14="http://schemas.microsoft.com/office/powerpoint/2010/main" val="290087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84D1132D-0A3B-4DF7-8A88-ABA504DB8283}" type="slidenum">
              <a:rPr lang="he-IL" altLang="he-IL"/>
              <a:pPr/>
              <a:t>‹#›</a:t>
            </a:fld>
            <a:endParaRPr lang="en-US" altLang="he-IL" dirty="0"/>
          </a:p>
        </p:txBody>
      </p:sp>
    </p:spTree>
    <p:extLst>
      <p:ext uri="{BB962C8B-B14F-4D97-AF65-F5344CB8AC3E}">
        <p14:creationId xmlns:p14="http://schemas.microsoft.com/office/powerpoint/2010/main" val="304518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025525" y="2006600"/>
            <a:ext cx="6753225" cy="8540750"/>
          </a:xfrm>
        </p:spPr>
        <p:txBody>
          <a:bodyPr anchor="b"/>
          <a:lstStyle>
            <a:lvl1pPr algn="r">
              <a:defRPr sz="2000" b="1"/>
            </a:lvl1pPr>
          </a:lstStyle>
          <a:p>
            <a:r>
              <a:rPr lang="he-IL"/>
              <a:t>לחץ כדי לערוך סגנון כותרת של תבנית בסיס</a:t>
            </a:r>
          </a:p>
        </p:txBody>
      </p:sp>
      <p:sp>
        <p:nvSpPr>
          <p:cNvPr id="3" name="Content Placeholder 2"/>
          <p:cNvSpPr>
            <a:spLocks noGrp="1"/>
          </p:cNvSpPr>
          <p:nvPr>
            <p:ph idx="1"/>
          </p:nvPr>
        </p:nvSpPr>
        <p:spPr>
          <a:xfrm>
            <a:off x="8023225" y="2006600"/>
            <a:ext cx="11474450" cy="43021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Text Placeholder 3"/>
          <p:cNvSpPr>
            <a:spLocks noGrp="1"/>
          </p:cNvSpPr>
          <p:nvPr>
            <p:ph type="body" sz="half" idx="2"/>
          </p:nvPr>
        </p:nvSpPr>
        <p:spPr>
          <a:xfrm>
            <a:off x="1025525" y="10547350"/>
            <a:ext cx="6753225" cy="34480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15FE834-2C64-48EB-9CDC-770FC90D2E4B}" type="slidenum">
              <a:rPr lang="he-IL" altLang="he-IL"/>
              <a:pPr/>
              <a:t>‹#›</a:t>
            </a:fld>
            <a:endParaRPr lang="en-US" altLang="he-IL" dirty="0"/>
          </a:p>
        </p:txBody>
      </p:sp>
    </p:spTree>
    <p:extLst>
      <p:ext uri="{BB962C8B-B14F-4D97-AF65-F5344CB8AC3E}">
        <p14:creationId xmlns:p14="http://schemas.microsoft.com/office/powerpoint/2010/main" val="284203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022725" y="35283775"/>
            <a:ext cx="12314238" cy="4165600"/>
          </a:xfrm>
        </p:spPr>
        <p:txBody>
          <a:bodyPr anchor="b"/>
          <a:lstStyle>
            <a:lvl1pPr algn="r">
              <a:defRPr sz="2000" b="1"/>
            </a:lvl1pPr>
          </a:lstStyle>
          <a:p>
            <a:r>
              <a:rPr lang="he-IL"/>
              <a:t>לחץ כדי לערוך סגנון כותרת של תבנית בסיס</a:t>
            </a:r>
          </a:p>
        </p:txBody>
      </p:sp>
      <p:sp>
        <p:nvSpPr>
          <p:cNvPr id="3" name="Picture Placeholder 2"/>
          <p:cNvSpPr>
            <a:spLocks noGrp="1"/>
          </p:cNvSpPr>
          <p:nvPr>
            <p:ph type="pic" idx="1"/>
          </p:nvPr>
        </p:nvSpPr>
        <p:spPr>
          <a:xfrm>
            <a:off x="4022725" y="4503738"/>
            <a:ext cx="12314238" cy="30243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dirty="0"/>
              <a:t>לחץ על הסמל כדי להוסיף תמונה</a:t>
            </a:r>
          </a:p>
        </p:txBody>
      </p:sp>
      <p:sp>
        <p:nvSpPr>
          <p:cNvPr id="4" name="Text Placeholder 3"/>
          <p:cNvSpPr>
            <a:spLocks noGrp="1"/>
          </p:cNvSpPr>
          <p:nvPr>
            <p:ph type="body" sz="half" idx="2"/>
          </p:nvPr>
        </p:nvSpPr>
        <p:spPr>
          <a:xfrm>
            <a:off x="4022725" y="39449375"/>
            <a:ext cx="12314238" cy="59166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EBC60602-49FA-4FE9-87FD-ECE81C308B02}" type="slidenum">
              <a:rPr lang="he-IL" altLang="he-IL"/>
              <a:pPr/>
              <a:t>‹#›</a:t>
            </a:fld>
            <a:endParaRPr lang="en-US" altLang="he-IL" dirty="0"/>
          </a:p>
        </p:txBody>
      </p:sp>
    </p:spTree>
    <p:extLst>
      <p:ext uri="{BB962C8B-B14F-4D97-AF65-F5344CB8AC3E}">
        <p14:creationId xmlns:p14="http://schemas.microsoft.com/office/powerpoint/2010/main" val="381994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
            <a:ext cx="20523200" cy="50721623"/>
          </a:xfrm>
          <a:prstGeom prst="rect">
            <a:avLst/>
          </a:prstGeom>
        </p:spPr>
      </p:pic>
      <p:sp>
        <p:nvSpPr>
          <p:cNvPr id="1026" name="Rectangle 2"/>
          <p:cNvSpPr>
            <a:spLocks noGrp="1" noChangeArrowheads="1"/>
          </p:cNvSpPr>
          <p:nvPr>
            <p:ph type="title"/>
          </p:nvPr>
        </p:nvSpPr>
        <p:spPr bwMode="auto">
          <a:xfrm>
            <a:off x="1025525" y="2019300"/>
            <a:ext cx="18472150" cy="840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5308" tIns="202654" rIns="405308" bIns="202654" numCol="1" anchor="ctr" anchorCtr="0" compatLnSpc="1">
            <a:prstTxWarp prst="textNoShape">
              <a:avLst/>
            </a:prstTxWarp>
          </a:bodyPr>
          <a:lstStyle/>
          <a:p>
            <a:pPr lvl="0"/>
            <a:r>
              <a:rPr lang="he-IL" altLang="he-IL"/>
              <a:t>לחץ כדי לערוך סגנון כותרת של תבנית בסיס</a:t>
            </a:r>
            <a:endParaRPr lang="en-US" altLang="he-IL" dirty="0"/>
          </a:p>
        </p:txBody>
      </p:sp>
      <p:sp>
        <p:nvSpPr>
          <p:cNvPr id="1027" name="Rectangle 3"/>
          <p:cNvSpPr>
            <a:spLocks noGrp="1" noChangeArrowheads="1"/>
          </p:cNvSpPr>
          <p:nvPr>
            <p:ph type="body" idx="1"/>
          </p:nvPr>
        </p:nvSpPr>
        <p:spPr bwMode="auto">
          <a:xfrm>
            <a:off x="1025525" y="11761788"/>
            <a:ext cx="18472150" cy="3326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5308" tIns="202654" rIns="405308" bIns="202654" numCol="1" anchor="t" anchorCtr="0" compatLnSpc="1">
            <a:prstTxWarp prst="textNoShape">
              <a:avLst/>
            </a:prstTxWarp>
          </a:bodyPr>
          <a:lstStyle/>
          <a:p>
            <a:pPr lvl="0"/>
            <a:r>
              <a:rPr lang="en-US" altLang="he-IL"/>
              <a:t>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1028" name="Rectangle 4"/>
          <p:cNvSpPr>
            <a:spLocks noGrp="1" noChangeArrowheads="1"/>
          </p:cNvSpPr>
          <p:nvPr>
            <p:ph type="dt" sz="half" idx="2"/>
          </p:nvPr>
        </p:nvSpPr>
        <p:spPr bwMode="auto">
          <a:xfrm>
            <a:off x="14708188" y="45902563"/>
            <a:ext cx="4789487"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5308" tIns="202654" rIns="405308" bIns="202654" numCol="1" anchor="t" anchorCtr="0" compatLnSpc="1">
            <a:prstTxWarp prst="textNoShape">
              <a:avLst/>
            </a:prstTxWarp>
          </a:bodyPr>
          <a:lstStyle>
            <a:lvl1pPr defTabSz="4052888">
              <a:defRPr sz="6200"/>
            </a:lvl1pPr>
          </a:lstStyle>
          <a:p>
            <a:pPr>
              <a:defRPr/>
            </a:pPr>
            <a:endParaRPr lang="en-US" dirty="0"/>
          </a:p>
        </p:txBody>
      </p:sp>
      <p:sp>
        <p:nvSpPr>
          <p:cNvPr id="1029" name="Rectangle 5"/>
          <p:cNvSpPr>
            <a:spLocks noGrp="1" noChangeArrowheads="1"/>
          </p:cNvSpPr>
          <p:nvPr>
            <p:ph type="ftr" sz="quarter" idx="3"/>
          </p:nvPr>
        </p:nvSpPr>
        <p:spPr bwMode="auto">
          <a:xfrm>
            <a:off x="7011988" y="45902563"/>
            <a:ext cx="6499225"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5308" tIns="202654" rIns="405308" bIns="202654" numCol="1" anchor="t" anchorCtr="0" compatLnSpc="1">
            <a:prstTxWarp prst="textNoShape">
              <a:avLst/>
            </a:prstTxWarp>
          </a:bodyPr>
          <a:lstStyle>
            <a:lvl1pPr algn="ctr" defTabSz="4052888">
              <a:defRPr sz="6200"/>
            </a:lvl1pPr>
          </a:lstStyle>
          <a:p>
            <a:pPr>
              <a:defRPr/>
            </a:pPr>
            <a:endParaRPr lang="en-US" dirty="0"/>
          </a:p>
        </p:txBody>
      </p:sp>
      <p:sp>
        <p:nvSpPr>
          <p:cNvPr id="1030" name="Rectangle 6"/>
          <p:cNvSpPr>
            <a:spLocks noGrp="1" noChangeArrowheads="1"/>
          </p:cNvSpPr>
          <p:nvPr>
            <p:ph type="sldNum" sz="quarter" idx="4"/>
          </p:nvPr>
        </p:nvSpPr>
        <p:spPr bwMode="auto">
          <a:xfrm>
            <a:off x="1025525" y="45902563"/>
            <a:ext cx="4789488"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5308" tIns="202654" rIns="405308" bIns="202654" numCol="1" anchor="t" anchorCtr="0" compatLnSpc="1">
            <a:prstTxWarp prst="textNoShape">
              <a:avLst/>
            </a:prstTxWarp>
          </a:bodyPr>
          <a:lstStyle>
            <a:lvl1pPr algn="l" defTabSz="4052888">
              <a:defRPr sz="6200"/>
            </a:lvl1pPr>
          </a:lstStyle>
          <a:p>
            <a:fld id="{60A3A7E2-EFE8-4CEC-BC01-640BCFD3F926}" type="slidenum">
              <a:rPr lang="he-IL" altLang="he-IL"/>
              <a:pPr/>
              <a:t>‹#›</a:t>
            </a:fld>
            <a:endParaRPr lang="en-US" altLang="he-IL"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52888" rtl="1" eaLnBrk="1" fontAlgn="base" hangingPunct="1">
        <a:spcBef>
          <a:spcPct val="0"/>
        </a:spcBef>
        <a:spcAft>
          <a:spcPct val="0"/>
        </a:spcAft>
        <a:defRPr sz="19500">
          <a:solidFill>
            <a:schemeClr val="tx2"/>
          </a:solidFill>
          <a:latin typeface="+mj-lt"/>
          <a:ea typeface="+mj-ea"/>
          <a:cs typeface="+mj-cs"/>
        </a:defRPr>
      </a:lvl1pPr>
      <a:lvl2pPr algn="ctr" defTabSz="4052888" rtl="1" eaLnBrk="1" fontAlgn="base" hangingPunct="1">
        <a:spcBef>
          <a:spcPct val="0"/>
        </a:spcBef>
        <a:spcAft>
          <a:spcPct val="0"/>
        </a:spcAft>
        <a:defRPr sz="19500">
          <a:solidFill>
            <a:schemeClr val="tx2"/>
          </a:solidFill>
          <a:latin typeface="Arial" pitchFamily="34" charset="0"/>
          <a:cs typeface="Arial" pitchFamily="34" charset="0"/>
        </a:defRPr>
      </a:lvl2pPr>
      <a:lvl3pPr algn="ctr" defTabSz="4052888" rtl="1" eaLnBrk="1" fontAlgn="base" hangingPunct="1">
        <a:spcBef>
          <a:spcPct val="0"/>
        </a:spcBef>
        <a:spcAft>
          <a:spcPct val="0"/>
        </a:spcAft>
        <a:defRPr sz="19500">
          <a:solidFill>
            <a:schemeClr val="tx2"/>
          </a:solidFill>
          <a:latin typeface="Arial" pitchFamily="34" charset="0"/>
          <a:cs typeface="Arial" pitchFamily="34" charset="0"/>
        </a:defRPr>
      </a:lvl3pPr>
      <a:lvl4pPr algn="ctr" defTabSz="4052888" rtl="1" eaLnBrk="1" fontAlgn="base" hangingPunct="1">
        <a:spcBef>
          <a:spcPct val="0"/>
        </a:spcBef>
        <a:spcAft>
          <a:spcPct val="0"/>
        </a:spcAft>
        <a:defRPr sz="19500">
          <a:solidFill>
            <a:schemeClr val="tx2"/>
          </a:solidFill>
          <a:latin typeface="Arial" pitchFamily="34" charset="0"/>
          <a:cs typeface="Arial" pitchFamily="34" charset="0"/>
        </a:defRPr>
      </a:lvl4pPr>
      <a:lvl5pPr algn="ctr" defTabSz="4052888" rtl="1" eaLnBrk="1" fontAlgn="base" hangingPunct="1">
        <a:spcBef>
          <a:spcPct val="0"/>
        </a:spcBef>
        <a:spcAft>
          <a:spcPct val="0"/>
        </a:spcAft>
        <a:defRPr sz="19500">
          <a:solidFill>
            <a:schemeClr val="tx2"/>
          </a:solidFill>
          <a:latin typeface="Arial" pitchFamily="34" charset="0"/>
          <a:cs typeface="Arial" pitchFamily="34" charset="0"/>
        </a:defRPr>
      </a:lvl5pPr>
      <a:lvl6pPr marL="457200" algn="ctr" defTabSz="4052888" rtl="1" eaLnBrk="1" fontAlgn="base" hangingPunct="1">
        <a:spcBef>
          <a:spcPct val="0"/>
        </a:spcBef>
        <a:spcAft>
          <a:spcPct val="0"/>
        </a:spcAft>
        <a:defRPr sz="19500">
          <a:solidFill>
            <a:schemeClr val="tx2"/>
          </a:solidFill>
          <a:latin typeface="Arial" pitchFamily="34" charset="0"/>
          <a:cs typeface="Arial" pitchFamily="34" charset="0"/>
        </a:defRPr>
      </a:lvl6pPr>
      <a:lvl7pPr marL="914400" algn="ctr" defTabSz="4052888" rtl="1" eaLnBrk="1" fontAlgn="base" hangingPunct="1">
        <a:spcBef>
          <a:spcPct val="0"/>
        </a:spcBef>
        <a:spcAft>
          <a:spcPct val="0"/>
        </a:spcAft>
        <a:defRPr sz="19500">
          <a:solidFill>
            <a:schemeClr val="tx2"/>
          </a:solidFill>
          <a:latin typeface="Arial" pitchFamily="34" charset="0"/>
          <a:cs typeface="Arial" pitchFamily="34" charset="0"/>
        </a:defRPr>
      </a:lvl7pPr>
      <a:lvl8pPr marL="1371600" algn="ctr" defTabSz="4052888" rtl="1" eaLnBrk="1" fontAlgn="base" hangingPunct="1">
        <a:spcBef>
          <a:spcPct val="0"/>
        </a:spcBef>
        <a:spcAft>
          <a:spcPct val="0"/>
        </a:spcAft>
        <a:defRPr sz="19500">
          <a:solidFill>
            <a:schemeClr val="tx2"/>
          </a:solidFill>
          <a:latin typeface="Arial" pitchFamily="34" charset="0"/>
          <a:cs typeface="Arial" pitchFamily="34" charset="0"/>
        </a:defRPr>
      </a:lvl8pPr>
      <a:lvl9pPr marL="1828800" algn="ctr" defTabSz="4052888" rtl="1" eaLnBrk="1" fontAlgn="base" hangingPunct="1">
        <a:spcBef>
          <a:spcPct val="0"/>
        </a:spcBef>
        <a:spcAft>
          <a:spcPct val="0"/>
        </a:spcAft>
        <a:defRPr sz="19500">
          <a:solidFill>
            <a:schemeClr val="tx2"/>
          </a:solidFill>
          <a:latin typeface="Arial" pitchFamily="34" charset="0"/>
          <a:cs typeface="Arial" pitchFamily="34" charset="0"/>
        </a:defRPr>
      </a:lvl9pPr>
    </p:titleStyle>
    <p:bodyStyle>
      <a:lvl1pPr marL="1519238" indent="-1519238" algn="r" defTabSz="4052888" rtl="1" eaLnBrk="1" fontAlgn="base" hangingPunct="1">
        <a:spcBef>
          <a:spcPct val="20000"/>
        </a:spcBef>
        <a:spcAft>
          <a:spcPct val="0"/>
        </a:spcAft>
        <a:buChar char="•"/>
        <a:defRPr sz="14200">
          <a:solidFill>
            <a:schemeClr val="tx1"/>
          </a:solidFill>
          <a:latin typeface="+mn-lt"/>
          <a:ea typeface="+mn-ea"/>
          <a:cs typeface="+mn-cs"/>
        </a:defRPr>
      </a:lvl1pPr>
      <a:lvl2pPr marL="3292475" indent="-1265238" algn="r" defTabSz="4052888" rtl="1" eaLnBrk="1" fontAlgn="base" hangingPunct="1">
        <a:spcBef>
          <a:spcPct val="20000"/>
        </a:spcBef>
        <a:spcAft>
          <a:spcPct val="0"/>
        </a:spcAft>
        <a:buChar char="–"/>
        <a:defRPr sz="12400">
          <a:solidFill>
            <a:schemeClr val="tx1"/>
          </a:solidFill>
          <a:latin typeface="+mn-lt"/>
          <a:cs typeface="+mn-cs"/>
        </a:defRPr>
      </a:lvl2pPr>
      <a:lvl3pPr marL="5065713" indent="-1012825" algn="r" defTabSz="4052888" rtl="1" eaLnBrk="1" fontAlgn="base" hangingPunct="1">
        <a:spcBef>
          <a:spcPct val="20000"/>
        </a:spcBef>
        <a:spcAft>
          <a:spcPct val="0"/>
        </a:spcAft>
        <a:buChar char="•"/>
        <a:defRPr sz="10600">
          <a:solidFill>
            <a:schemeClr val="tx1"/>
          </a:solidFill>
          <a:latin typeface="+mn-lt"/>
          <a:cs typeface="+mn-cs"/>
        </a:defRPr>
      </a:lvl3pPr>
      <a:lvl4pPr marL="7092950" indent="-1012825" algn="r" defTabSz="4052888" rtl="1" eaLnBrk="1" fontAlgn="base" hangingPunct="1">
        <a:spcBef>
          <a:spcPct val="20000"/>
        </a:spcBef>
        <a:spcAft>
          <a:spcPct val="0"/>
        </a:spcAft>
        <a:buChar char="–"/>
        <a:defRPr sz="8900">
          <a:solidFill>
            <a:schemeClr val="tx1"/>
          </a:solidFill>
          <a:latin typeface="+mn-lt"/>
          <a:cs typeface="+mn-cs"/>
        </a:defRPr>
      </a:lvl4pPr>
      <a:lvl5pPr marL="9120188" indent="-1014413" algn="r" defTabSz="4052888" rtl="1" eaLnBrk="1" fontAlgn="base" hangingPunct="1">
        <a:spcBef>
          <a:spcPct val="20000"/>
        </a:spcBef>
        <a:spcAft>
          <a:spcPct val="0"/>
        </a:spcAft>
        <a:buChar char="»"/>
        <a:defRPr sz="8900">
          <a:solidFill>
            <a:schemeClr val="tx1"/>
          </a:solidFill>
          <a:latin typeface="+mn-lt"/>
          <a:cs typeface="+mn-cs"/>
        </a:defRPr>
      </a:lvl5pPr>
      <a:lvl6pPr marL="9577388" indent="-1014413" algn="r" defTabSz="4052888" rtl="1" eaLnBrk="1" fontAlgn="base" hangingPunct="1">
        <a:spcBef>
          <a:spcPct val="20000"/>
        </a:spcBef>
        <a:spcAft>
          <a:spcPct val="0"/>
        </a:spcAft>
        <a:buChar char="»"/>
        <a:defRPr sz="8900">
          <a:solidFill>
            <a:schemeClr val="tx1"/>
          </a:solidFill>
          <a:latin typeface="+mn-lt"/>
          <a:cs typeface="+mn-cs"/>
        </a:defRPr>
      </a:lvl6pPr>
      <a:lvl7pPr marL="10034588" indent="-1014413" algn="r" defTabSz="4052888" rtl="1" eaLnBrk="1" fontAlgn="base" hangingPunct="1">
        <a:spcBef>
          <a:spcPct val="20000"/>
        </a:spcBef>
        <a:spcAft>
          <a:spcPct val="0"/>
        </a:spcAft>
        <a:buChar char="»"/>
        <a:defRPr sz="8900">
          <a:solidFill>
            <a:schemeClr val="tx1"/>
          </a:solidFill>
          <a:latin typeface="+mn-lt"/>
          <a:cs typeface="+mn-cs"/>
        </a:defRPr>
      </a:lvl7pPr>
      <a:lvl8pPr marL="10491788" indent="-1014413" algn="r" defTabSz="4052888" rtl="1" eaLnBrk="1" fontAlgn="base" hangingPunct="1">
        <a:spcBef>
          <a:spcPct val="20000"/>
        </a:spcBef>
        <a:spcAft>
          <a:spcPct val="0"/>
        </a:spcAft>
        <a:buChar char="»"/>
        <a:defRPr sz="8900">
          <a:solidFill>
            <a:schemeClr val="tx1"/>
          </a:solidFill>
          <a:latin typeface="+mn-lt"/>
          <a:cs typeface="+mn-cs"/>
        </a:defRPr>
      </a:lvl8pPr>
      <a:lvl9pPr marL="10948988" indent="-1014413" algn="r" defTabSz="4052888" rtl="1" eaLnBrk="1" fontAlgn="base" hangingPunct="1">
        <a:spcBef>
          <a:spcPct val="20000"/>
        </a:spcBef>
        <a:spcAft>
          <a:spcPct val="0"/>
        </a:spcAft>
        <a:buChar char="»"/>
        <a:defRPr sz="89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jpeg"/><Relationship Id="rId12" Type="http://schemas.openxmlformats.org/officeDocument/2006/relationships/image" Target="../media/image11.jpg"/><Relationship Id="rId17" Type="http://schemas.openxmlformats.org/officeDocument/2006/relationships/image" Target="../media/image16.emf"/><Relationship Id="rId2" Type="http://schemas.openxmlformats.org/officeDocument/2006/relationships/notesSlide" Target="../notesSlides/notesSlide1.xml"/><Relationship Id="rId16"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0BACE06-3EAD-4B60-0CC4-959A74A7EF2B}"/>
              </a:ext>
            </a:extLst>
          </p:cNvPr>
          <p:cNvGrpSpPr/>
          <p:nvPr/>
        </p:nvGrpSpPr>
        <p:grpSpPr>
          <a:xfrm>
            <a:off x="9668364" y="23965715"/>
            <a:ext cx="13969204" cy="8640821"/>
            <a:chOff x="9668312" y="23939810"/>
            <a:chExt cx="13969204" cy="8640821"/>
          </a:xfrm>
        </p:grpSpPr>
        <p:grpSp>
          <p:nvGrpSpPr>
            <p:cNvPr id="1035" name="Group 1034">
              <a:extLst>
                <a:ext uri="{FF2B5EF4-FFF2-40B4-BE49-F238E27FC236}">
                  <a16:creationId xmlns:a16="http://schemas.microsoft.com/office/drawing/2014/main" id="{2F7534E4-6E70-0E89-C2AF-B84BF701533C}"/>
                </a:ext>
              </a:extLst>
            </p:cNvPr>
            <p:cNvGrpSpPr/>
            <p:nvPr/>
          </p:nvGrpSpPr>
          <p:grpSpPr>
            <a:xfrm>
              <a:off x="9668312" y="23939810"/>
              <a:ext cx="13969204" cy="8640821"/>
              <a:chOff x="3924896" y="24053881"/>
              <a:chExt cx="13969204" cy="8640817"/>
            </a:xfrm>
          </p:grpSpPr>
          <p:grpSp>
            <p:nvGrpSpPr>
              <p:cNvPr id="19" name="Group 18">
                <a:extLst>
                  <a:ext uri="{FF2B5EF4-FFF2-40B4-BE49-F238E27FC236}">
                    <a16:creationId xmlns:a16="http://schemas.microsoft.com/office/drawing/2014/main" id="{A1D8CC69-8513-4700-1C65-B4B8D5AE8BA3}"/>
                  </a:ext>
                </a:extLst>
              </p:cNvPr>
              <p:cNvGrpSpPr/>
              <p:nvPr/>
            </p:nvGrpSpPr>
            <p:grpSpPr>
              <a:xfrm>
                <a:off x="3924896" y="24053881"/>
                <a:ext cx="13969204" cy="5300171"/>
                <a:chOff x="468512" y="25342370"/>
                <a:chExt cx="10635017" cy="3725893"/>
              </a:xfrm>
            </p:grpSpPr>
            <p:pic>
              <p:nvPicPr>
                <p:cNvPr id="61" name="Picture 60" descr="Diagram&#10;&#10;Description automatically generated">
                  <a:extLst>
                    <a:ext uri="{FF2B5EF4-FFF2-40B4-BE49-F238E27FC236}">
                      <a16:creationId xmlns:a16="http://schemas.microsoft.com/office/drawing/2014/main" id="{3AC7F682-B242-9D7D-2DDF-EA82FF3EB0E1}"/>
                    </a:ext>
                  </a:extLst>
                </p:cNvPr>
                <p:cNvPicPr>
                  <a:picLocks noChangeAspect="1"/>
                </p:cNvPicPr>
                <p:nvPr/>
              </p:nvPicPr>
              <p:blipFill>
                <a:blip r:embed="rId4"/>
                <a:stretch>
                  <a:fillRect/>
                </a:stretch>
              </p:blipFill>
              <p:spPr>
                <a:xfrm>
                  <a:off x="468512" y="25342370"/>
                  <a:ext cx="7662625" cy="3446709"/>
                </a:xfrm>
                <a:prstGeom prst="rect">
                  <a:avLst/>
                </a:prstGeom>
              </p:spPr>
            </p:pic>
            <p:pic>
              <p:nvPicPr>
                <p:cNvPr id="18" name="Picture 4" descr="NI myRIO | Yotta Volt">
                  <a:extLst>
                    <a:ext uri="{FF2B5EF4-FFF2-40B4-BE49-F238E27FC236}">
                      <a16:creationId xmlns:a16="http://schemas.microsoft.com/office/drawing/2014/main" id="{F7CE1322-62E6-6B1A-ADB8-F7D5BE0B1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560" y="27155753"/>
                  <a:ext cx="2303202" cy="191251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descr="A close-up of a machine&#10;&#10;Description automatically generated with low confidence">
                  <a:extLst>
                    <a:ext uri="{FF2B5EF4-FFF2-40B4-BE49-F238E27FC236}">
                      <a16:creationId xmlns:a16="http://schemas.microsoft.com/office/drawing/2014/main" id="{01A862B1-334F-EAD5-F245-7CE6767B146B}"/>
                    </a:ext>
                  </a:extLst>
                </p:cNvPr>
                <p:cNvPicPr/>
                <p:nvPr/>
              </p:nvPicPr>
              <p:blipFill rotWithShape="1">
                <a:blip r:embed="rId6"/>
                <a:srcRect t="11342"/>
                <a:stretch/>
              </p:blipFill>
              <p:spPr>
                <a:xfrm>
                  <a:off x="8943289" y="26616076"/>
                  <a:ext cx="2160240" cy="1354531"/>
                </a:xfrm>
                <a:prstGeom prst="rect">
                  <a:avLst/>
                </a:prstGeom>
              </p:spPr>
            </p:pic>
          </p:grpSp>
          <p:cxnSp>
            <p:nvCxnSpPr>
              <p:cNvPr id="131" name="Straight Arrow Connector 130">
                <a:extLst>
                  <a:ext uri="{FF2B5EF4-FFF2-40B4-BE49-F238E27FC236}">
                    <a16:creationId xmlns:a16="http://schemas.microsoft.com/office/drawing/2014/main" id="{A0C9BA00-8A7F-5498-2F35-89AB71A2D482}"/>
                  </a:ext>
                </a:extLst>
              </p:cNvPr>
              <p:cNvCxnSpPr/>
              <p:nvPr/>
            </p:nvCxnSpPr>
            <p:spPr bwMode="auto">
              <a:xfrm flipV="1">
                <a:off x="8317384" y="29055565"/>
                <a:ext cx="0" cy="681547"/>
              </a:xfrm>
              <a:prstGeom prst="straightConnector1">
                <a:avLst/>
              </a:prstGeom>
              <a:solidFill>
                <a:schemeClr val="accent1"/>
              </a:solidFill>
              <a:ln w="381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a:extLst>
                  <a:ext uri="{FF2B5EF4-FFF2-40B4-BE49-F238E27FC236}">
                    <a16:creationId xmlns:a16="http://schemas.microsoft.com/office/drawing/2014/main" id="{F1BC3C09-6675-0234-64CE-7783FFE74507}"/>
                  </a:ext>
                </a:extLst>
              </p:cNvPr>
              <p:cNvCxnSpPr/>
              <p:nvPr/>
            </p:nvCxnSpPr>
            <p:spPr bwMode="auto">
              <a:xfrm>
                <a:off x="8650014" y="29031975"/>
                <a:ext cx="0" cy="728725"/>
              </a:xfrm>
              <a:prstGeom prst="straightConnector1">
                <a:avLst/>
              </a:prstGeom>
              <a:solidFill>
                <a:schemeClr val="accent1"/>
              </a:solidFill>
              <a:ln w="381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AFCA8742-1564-3A04-8D50-54320B8930CF}"/>
                  </a:ext>
                </a:extLst>
              </p:cNvPr>
              <p:cNvCxnSpPr>
                <a:cxnSpLocks/>
              </p:cNvCxnSpPr>
              <p:nvPr/>
            </p:nvCxnSpPr>
            <p:spPr bwMode="auto">
              <a:xfrm>
                <a:off x="9325496" y="27404568"/>
                <a:ext cx="1152128" cy="0"/>
              </a:xfrm>
              <a:prstGeom prst="line">
                <a:avLst/>
              </a:prstGeom>
              <a:solidFill>
                <a:schemeClr val="accent1"/>
              </a:solidFill>
              <a:ln w="38100" cap="flat" cmpd="sng" algn="ctr">
                <a:solidFill>
                  <a:schemeClr val="tx1"/>
                </a:solidFill>
                <a:prstDash val="solid"/>
                <a:round/>
                <a:headEnd type="stealth" w="med" len="med"/>
                <a:tailEnd type="none" w="med" len="med"/>
              </a:ln>
              <a:effectLst>
                <a:softEdge rad="0"/>
              </a:effectLst>
            </p:spPr>
          </p:cxnSp>
          <p:cxnSp>
            <p:nvCxnSpPr>
              <p:cNvPr id="141" name="Straight Connector 140">
                <a:extLst>
                  <a:ext uri="{FF2B5EF4-FFF2-40B4-BE49-F238E27FC236}">
                    <a16:creationId xmlns:a16="http://schemas.microsoft.com/office/drawing/2014/main" id="{FF7A602A-4E46-4DEA-4EFB-619EA3427BA6}"/>
                  </a:ext>
                </a:extLst>
              </p:cNvPr>
              <p:cNvCxnSpPr>
                <a:cxnSpLocks/>
              </p:cNvCxnSpPr>
              <p:nvPr/>
            </p:nvCxnSpPr>
            <p:spPr bwMode="auto">
              <a:xfrm>
                <a:off x="9951685" y="28254960"/>
                <a:ext cx="244266" cy="0"/>
              </a:xfrm>
              <a:prstGeom prst="line">
                <a:avLst/>
              </a:prstGeom>
              <a:solidFill>
                <a:schemeClr val="accent1"/>
              </a:solidFill>
              <a:ln w="38100" cap="flat" cmpd="sng" algn="ctr">
                <a:solidFill>
                  <a:schemeClr val="tx1"/>
                </a:solidFill>
                <a:prstDash val="solid"/>
                <a:round/>
                <a:headEnd type="stealth" w="med" len="med"/>
                <a:tailEnd type="none" w="med" len="med"/>
              </a:ln>
              <a:effectLst>
                <a:softEdge rad="0"/>
              </a:effectLst>
            </p:spPr>
          </p:cxnSp>
          <p:pic>
            <p:nvPicPr>
              <p:cNvPr id="1030" name="Picture 6" descr="MATLAB R2022A Crack Full License Key [Updated 2022]">
                <a:extLst>
                  <a:ext uri="{FF2B5EF4-FFF2-40B4-BE49-F238E27FC236}">
                    <a16:creationId xmlns:a16="http://schemas.microsoft.com/office/drawing/2014/main" id="{2671ECA7-88F8-F954-A769-A2FB4982626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623" t="30644"/>
              <a:stretch/>
            </p:blipFill>
            <p:spPr bwMode="auto">
              <a:xfrm>
                <a:off x="10779865" y="29993560"/>
                <a:ext cx="5331018" cy="2701138"/>
              </a:xfrm>
              <a:prstGeom prst="rect">
                <a:avLst/>
              </a:prstGeom>
              <a:noFill/>
              <a:extLst>
                <a:ext uri="{909E8E84-426E-40DD-AFC4-6F175D3DCCD1}">
                  <a14:hiddenFill xmlns:a14="http://schemas.microsoft.com/office/drawing/2010/main">
                    <a:solidFill>
                      <a:srgbClr val="FFFFFF"/>
                    </a:solidFill>
                  </a14:hiddenFill>
                </a:ext>
              </a:extLst>
            </p:spPr>
          </p:pic>
        </p:grpSp>
        <p:sp>
          <p:nvSpPr>
            <p:cNvPr id="194" name="Rectangle 193">
              <a:extLst>
                <a:ext uri="{FF2B5EF4-FFF2-40B4-BE49-F238E27FC236}">
                  <a16:creationId xmlns:a16="http://schemas.microsoft.com/office/drawing/2014/main" id="{D4F4C877-CBAB-CCFC-3393-503EC9C6822F}"/>
                </a:ext>
              </a:extLst>
            </p:cNvPr>
            <p:cNvSpPr/>
            <p:nvPr/>
          </p:nvSpPr>
          <p:spPr bwMode="auto">
            <a:xfrm>
              <a:off x="16386518" y="29839069"/>
              <a:ext cx="555843" cy="126767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4052888" rtl="1" eaLnBrk="1" fontAlgn="base" latinLnBrk="0" hangingPunct="1">
                <a:lnSpc>
                  <a:spcPct val="100000"/>
                </a:lnSpc>
                <a:spcBef>
                  <a:spcPct val="0"/>
                </a:spcBef>
                <a:spcAft>
                  <a:spcPct val="0"/>
                </a:spcAft>
                <a:buClrTx/>
                <a:buSzTx/>
                <a:buFontTx/>
                <a:buNone/>
                <a:tabLst/>
              </a:pPr>
              <a:endParaRPr kumimoji="0" lang="en-US" sz="8000" b="0" i="0" u="none" strike="noStrike" cap="none" normalizeH="0" baseline="0" dirty="0">
                <a:ln>
                  <a:noFill/>
                </a:ln>
                <a:solidFill>
                  <a:schemeClr val="tx1"/>
                </a:solidFill>
                <a:effectLst/>
                <a:latin typeface="Arial" pitchFamily="34" charset="0"/>
                <a:cs typeface="Arial" pitchFamily="34" charset="0"/>
              </a:endParaRPr>
            </a:p>
          </p:txBody>
        </p:sp>
      </p:grpSp>
      <p:pic>
        <p:nvPicPr>
          <p:cNvPr id="1069" name="Picture 1068">
            <a:extLst>
              <a:ext uri="{FF2B5EF4-FFF2-40B4-BE49-F238E27FC236}">
                <a16:creationId xmlns:a16="http://schemas.microsoft.com/office/drawing/2014/main" id="{FE95BC85-3F07-F812-1BDB-6FCAB4B4C1CA}"/>
              </a:ext>
            </a:extLst>
          </p:cNvPr>
          <p:cNvPicPr>
            <a:picLocks noChangeAspect="1"/>
          </p:cNvPicPr>
          <p:nvPr/>
        </p:nvPicPr>
        <p:blipFill rotWithShape="1">
          <a:blip r:embed="rId8"/>
          <a:srcRect r="15763"/>
          <a:stretch/>
        </p:blipFill>
        <p:spPr>
          <a:xfrm>
            <a:off x="13573325" y="17572667"/>
            <a:ext cx="6211720" cy="4595864"/>
          </a:xfrm>
          <a:prstGeom prst="rect">
            <a:avLst/>
          </a:prstGeom>
        </p:spPr>
      </p:pic>
      <p:sp>
        <p:nvSpPr>
          <p:cNvPr id="2" name="TextBox 1"/>
          <p:cNvSpPr txBox="1"/>
          <p:nvPr/>
        </p:nvSpPr>
        <p:spPr>
          <a:xfrm>
            <a:off x="561495" y="4896894"/>
            <a:ext cx="19226213" cy="6278642"/>
          </a:xfrm>
          <a:prstGeom prst="rect">
            <a:avLst/>
          </a:prstGeom>
          <a:noFill/>
        </p:spPr>
        <p:txBody>
          <a:bodyPr rtlCol="1">
            <a:spAutoFit/>
          </a:bodyPr>
          <a:lstStyle/>
          <a:p>
            <a:pPr algn="ctr" rtl="1" eaLnBrk="1" hangingPunct="1">
              <a:defRPr/>
            </a:pPr>
            <a:endParaRPr lang="en-US" b="1" dirty="0">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a:p>
            <a:pPr algn="ctr" rtl="1" eaLnBrk="1" hangingPunct="1">
              <a:defRPr/>
            </a:pPr>
            <a:r>
              <a:rPr lang="en-US" sz="5400" b="1" dirty="0">
                <a:latin typeface="David" panose="020E0502060401010101" pitchFamily="34" charset="-79"/>
                <a:cs typeface="David" panose="020E0502060401010101" pitchFamily="34" charset="-79"/>
              </a:rPr>
              <a:t>Machine Learning Based Control Algorithm For Active Vibration Suppression of a Mechanical Flexure Hinge</a:t>
            </a:r>
          </a:p>
          <a:p>
            <a:pPr algn="ctr" rtl="1" eaLnBrk="1" hangingPunct="1">
              <a:defRPr/>
            </a:pPr>
            <a:r>
              <a:rPr lang="he-IL" sz="4000" b="1" u="sng" dirty="0">
                <a:effectLst>
                  <a:outerShdw blurRad="38100" dist="38100" dir="2700000" algn="tl">
                    <a:srgbClr val="000000">
                      <a:alpha val="43137"/>
                    </a:srgbClr>
                  </a:outerShdw>
                </a:effectLst>
                <a:latin typeface="David" panose="020E0502060401010101" pitchFamily="34" charset="-79"/>
                <a:cs typeface="David" panose="020E0502060401010101" pitchFamily="34" charset="-79"/>
              </a:rPr>
              <a:t>(</a:t>
            </a:r>
            <a:r>
              <a:rPr lang="en-US" sz="4000" b="1" u="sng" dirty="0">
                <a:effectLst>
                  <a:outerShdw blurRad="38100" dist="38100" dir="2700000" algn="tl">
                    <a:srgbClr val="000000">
                      <a:alpha val="43137"/>
                    </a:srgbClr>
                  </a:outerShdw>
                </a:effectLst>
                <a:latin typeface="David" panose="020E0502060401010101" pitchFamily="34" charset="-79"/>
                <a:cs typeface="David" panose="020E0502060401010101" pitchFamily="34" charset="-79"/>
              </a:rPr>
              <a:t>BS-22-19</a:t>
            </a:r>
            <a:r>
              <a:rPr lang="he-IL" sz="4000" b="1" u="sng" dirty="0">
                <a:effectLst>
                  <a:outerShdw blurRad="38100" dist="38100" dir="2700000" algn="tl">
                    <a:srgbClr val="000000">
                      <a:alpha val="43137"/>
                    </a:srgbClr>
                  </a:outerShdw>
                </a:effectLst>
                <a:latin typeface="David" panose="020E0502060401010101" pitchFamily="34" charset="-79"/>
                <a:cs typeface="David" panose="020E0502060401010101" pitchFamily="34" charset="-79"/>
              </a:rPr>
              <a:t>)</a:t>
            </a:r>
            <a:endParaRPr lang="he-IL" sz="4000" b="1" u="sng" dirty="0">
              <a:latin typeface="David" panose="020E0502060401010101" pitchFamily="34" charset="-79"/>
              <a:cs typeface="David" panose="020E0502060401010101" pitchFamily="34" charset="-79"/>
            </a:endParaRPr>
          </a:p>
          <a:p>
            <a:pPr algn="ctr">
              <a:defRPr/>
            </a:pPr>
            <a:r>
              <a:rPr lang="en-US" sz="6600" b="1" u="sng" dirty="0">
                <a:latin typeface="David" panose="020E0502060401010101" pitchFamily="34" charset="-79"/>
                <a:cs typeface="David" panose="020E0502060401010101" pitchFamily="34" charset="-79"/>
              </a:rPr>
              <a:t>Daniel Lilintal</a:t>
            </a:r>
            <a:endParaRPr lang="he-IL" sz="6600" b="1" u="sng" dirty="0">
              <a:latin typeface="David" panose="020E0502060401010101" pitchFamily="34" charset="-79"/>
              <a:cs typeface="David" panose="020E0502060401010101" pitchFamily="34" charset="-79"/>
            </a:endParaRPr>
          </a:p>
          <a:p>
            <a:pPr algn="ctr" rtl="1" eaLnBrk="1" hangingPunct="1">
              <a:defRPr/>
            </a:pPr>
            <a:endParaRPr lang="he-IL" sz="5400" b="1" dirty="0">
              <a:latin typeface="David" panose="020E0502060401010101" pitchFamily="34" charset="-79"/>
              <a:cs typeface="David" panose="020E0502060401010101" pitchFamily="34" charset="-79"/>
            </a:endParaRPr>
          </a:p>
          <a:p>
            <a:pPr algn="ctr">
              <a:defRPr/>
            </a:pPr>
            <a:r>
              <a:rPr lang="en-US" sz="5400" b="1" dirty="0">
                <a:latin typeface="David" panose="020E0502060401010101" pitchFamily="34" charset="-79"/>
                <a:cs typeface="David" panose="020E0502060401010101" pitchFamily="34" charset="-79"/>
              </a:rPr>
              <a:t>Advisors: Dr. Ziv Brand, Dr. Eitan fisher</a:t>
            </a:r>
            <a:endParaRPr lang="he-IL" dirty="0">
              <a:latin typeface="David" panose="020E0502060401010101" pitchFamily="34" charset="-79"/>
              <a:cs typeface="David" panose="020E0502060401010101" pitchFamily="34" charset="-79"/>
            </a:endParaRPr>
          </a:p>
        </p:txBody>
      </p:sp>
      <p:sp>
        <p:nvSpPr>
          <p:cNvPr id="11" name="מלבן 10">
            <a:extLst>
              <a:ext uri="{FF2B5EF4-FFF2-40B4-BE49-F238E27FC236}">
                <a16:creationId xmlns:a16="http://schemas.microsoft.com/office/drawing/2014/main" id="{2937B54A-68EC-41BF-A7EC-B40CA7ADBF11}"/>
              </a:ext>
            </a:extLst>
          </p:cNvPr>
          <p:cNvSpPr/>
          <p:nvPr/>
        </p:nvSpPr>
        <p:spPr bwMode="auto">
          <a:xfrm>
            <a:off x="179348" y="12097694"/>
            <a:ext cx="19874316" cy="4801314"/>
          </a:xfrm>
          <a:prstGeom prst="rect">
            <a:avLst/>
          </a:prstGeom>
          <a:solidFill>
            <a:schemeClr val="bg1"/>
          </a:solidFill>
          <a:ln w="9525" cap="sq" cmpd="sng" algn="ctr">
            <a:solidFill>
              <a:srgbClr val="9FC437"/>
            </a:solidFill>
            <a:prstDash val="solid"/>
            <a:round/>
            <a:headEnd type="none" w="med" len="med"/>
            <a:tailEnd type="none" w="med" len="med"/>
            <a:extLst>
              <a:ext uri="{C807C97D-BFC1-408E-A445-0C87EB9F89A2}">
                <ask:lineSketchStyleProps xmlns:ask="http://schemas.microsoft.com/office/drawing/2018/sketchyshapes" sd="1219033472">
                  <a:custGeom>
                    <a:avLst/>
                    <a:gdLst>
                      <a:gd name="connsiteX0" fmla="*/ 0 w 11295193"/>
                      <a:gd name="connsiteY0" fmla="*/ 0 h 4877494"/>
                      <a:gd name="connsiteX1" fmla="*/ 11295193 w 11295193"/>
                      <a:gd name="connsiteY1" fmla="*/ 0 h 4877494"/>
                      <a:gd name="connsiteX2" fmla="*/ 11295193 w 11295193"/>
                      <a:gd name="connsiteY2" fmla="*/ 4877494 h 4877494"/>
                      <a:gd name="connsiteX3" fmla="*/ 0 w 11295193"/>
                      <a:gd name="connsiteY3" fmla="*/ 4877494 h 4877494"/>
                      <a:gd name="connsiteX4" fmla="*/ 0 w 11295193"/>
                      <a:gd name="connsiteY4" fmla="*/ 0 h 487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193" h="4877494" fill="none" extrusionOk="0">
                        <a:moveTo>
                          <a:pt x="0" y="0"/>
                        </a:moveTo>
                        <a:cubicBezTo>
                          <a:pt x="3752687" y="-49533"/>
                          <a:pt x="9254442" y="-14809"/>
                          <a:pt x="11295193" y="0"/>
                        </a:cubicBezTo>
                        <a:cubicBezTo>
                          <a:pt x="11382832" y="1768313"/>
                          <a:pt x="11222514" y="3803427"/>
                          <a:pt x="11295193" y="4877494"/>
                        </a:cubicBezTo>
                        <a:cubicBezTo>
                          <a:pt x="8625136" y="4829263"/>
                          <a:pt x="1747540" y="4961949"/>
                          <a:pt x="0" y="4877494"/>
                        </a:cubicBezTo>
                        <a:cubicBezTo>
                          <a:pt x="-38581" y="2441942"/>
                          <a:pt x="63341" y="852649"/>
                          <a:pt x="0" y="0"/>
                        </a:cubicBezTo>
                        <a:close/>
                      </a:path>
                      <a:path w="11295193" h="4877494" stroke="0" extrusionOk="0">
                        <a:moveTo>
                          <a:pt x="0" y="0"/>
                        </a:moveTo>
                        <a:cubicBezTo>
                          <a:pt x="3058218" y="118645"/>
                          <a:pt x="7105212" y="116012"/>
                          <a:pt x="11295193" y="0"/>
                        </a:cubicBezTo>
                        <a:cubicBezTo>
                          <a:pt x="11162311" y="2297169"/>
                          <a:pt x="11380144" y="3664586"/>
                          <a:pt x="11295193" y="4877494"/>
                        </a:cubicBezTo>
                        <a:cubicBezTo>
                          <a:pt x="7993522" y="5012094"/>
                          <a:pt x="3763904" y="4720298"/>
                          <a:pt x="0" y="4877494"/>
                        </a:cubicBezTo>
                        <a:cubicBezTo>
                          <a:pt x="-20187" y="2690715"/>
                          <a:pt x="-152480" y="1325792"/>
                          <a:pt x="0" y="0"/>
                        </a:cubicBezTo>
                        <a:close/>
                      </a:path>
                    </a:pathLst>
                  </a:custGeom>
                  <ask:type>
                    <ask:lineSketchNone/>
                  </ask:type>
                </ask:lineSketchStyleProps>
              </a:ext>
            </a:extLst>
          </a:ln>
          <a:effectLst>
            <a:softEdge rad="101600"/>
          </a:effectLst>
        </p:spPr>
        <p:txBody>
          <a:bodyPr vert="horz" wrap="square" lIns="457200" tIns="457200" rIns="457200" bIns="457200" numCol="1" rtlCol="1" anchor="t" anchorCtr="0" compatLnSpc="1">
            <a:prstTxWarp prst="textNoShape">
              <a:avLst/>
            </a:prstTxWarp>
            <a:spAutoFit/>
          </a:bodyPr>
          <a:lstStyle/>
          <a:p>
            <a:pPr algn="just" defTabSz="4052888" rtl="0"/>
            <a:r>
              <a:rPr lang="en-US" sz="3600" dirty="0">
                <a:effectLst/>
                <a:latin typeface="Times New Roman" panose="02020603050405020304" pitchFamily="18" charset="0"/>
                <a:ea typeface="Calibri" panose="020F0502020204030204" pitchFamily="34" charset="0"/>
              </a:rPr>
              <a:t>Flexible mechanical structures exist in many applications such as aerospace systems, bridges, machining machines and more. In many cases, the structures are under dynamic loads generated by vibrations and mechanical shocks. Dynamic loads can accelerate failure mechanisms, such as fatigue and wear damage alongside damage to system functionality and reliability.</a:t>
            </a:r>
            <a:r>
              <a:rPr lang="en-US" sz="3600" dirty="0">
                <a:latin typeface="Times New Roman" panose="02020603050405020304" pitchFamily="18" charset="0"/>
                <a:ea typeface="Calibri" panose="020F0502020204030204" pitchFamily="34" charset="0"/>
              </a:rPr>
              <a:t> Using closed-loop control can reduce vibrations and improve the reliability of systems. Sometimes mechanical systems are complex, and it is not possible to know all the parameters that affect their dynamics or that the systems are not linear. In these cases, using artificial intelligence can help find a controller that performs best.</a:t>
            </a:r>
            <a:endParaRPr lang="en-US" sz="3600" dirty="0">
              <a:latin typeface="David" panose="020E0502060401010101" pitchFamily="34" charset="-79"/>
              <a:cs typeface="David" panose="020E0502060401010101" pitchFamily="34" charset="-79"/>
            </a:endParaRPr>
          </a:p>
        </p:txBody>
      </p:sp>
      <p:sp>
        <p:nvSpPr>
          <p:cNvPr id="38" name="TextBox 37">
            <a:extLst>
              <a:ext uri="{FF2B5EF4-FFF2-40B4-BE49-F238E27FC236}">
                <a16:creationId xmlns:a16="http://schemas.microsoft.com/office/drawing/2014/main" id="{99903435-409F-8483-07B6-2BAE59E8B190}"/>
              </a:ext>
            </a:extLst>
          </p:cNvPr>
          <p:cNvSpPr txBox="1"/>
          <p:nvPr/>
        </p:nvSpPr>
        <p:spPr>
          <a:xfrm>
            <a:off x="203200" y="11449622"/>
            <a:ext cx="20116800"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solidFill>
              <a:schemeClr val="tx1"/>
            </a:solidFill>
          </a:ln>
          <a:effectLst>
            <a:softEdge rad="63500"/>
          </a:effectLst>
        </p:spPr>
        <p:txBody>
          <a:bodyPr wrap="square" rtlCol="0" anchor="ctr" anchorCtr="0">
            <a:spAutoFit/>
          </a:bodyPr>
          <a:lstStyle/>
          <a:p>
            <a:pPr algn="ctr"/>
            <a:r>
              <a:rPr lang="en-US" sz="5400" b="1" dirty="0">
                <a:latin typeface="David" panose="020E0502060401010101" pitchFamily="34" charset="-79"/>
                <a:cs typeface="David" panose="020E0502060401010101" pitchFamily="34" charset="-79"/>
              </a:rPr>
              <a:t>Introduction</a:t>
            </a:r>
          </a:p>
        </p:txBody>
      </p:sp>
      <p:sp>
        <p:nvSpPr>
          <p:cNvPr id="40" name="TextBox 39">
            <a:extLst>
              <a:ext uri="{FF2B5EF4-FFF2-40B4-BE49-F238E27FC236}">
                <a16:creationId xmlns:a16="http://schemas.microsoft.com/office/drawing/2014/main" id="{68E3C2DA-22C2-3824-3571-1CD18675E77A}"/>
              </a:ext>
            </a:extLst>
          </p:cNvPr>
          <p:cNvSpPr txBox="1"/>
          <p:nvPr/>
        </p:nvSpPr>
        <p:spPr>
          <a:xfrm>
            <a:off x="203200" y="16718980"/>
            <a:ext cx="20116800"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solidFill>
              <a:schemeClr val="tx1"/>
            </a:solidFill>
          </a:ln>
          <a:effectLst>
            <a:softEdge rad="63500"/>
          </a:effectLst>
        </p:spPr>
        <p:txBody>
          <a:bodyPr wrap="square" rtlCol="0" anchor="ctr" anchorCtr="0">
            <a:spAutoFit/>
          </a:bodyPr>
          <a:lstStyle/>
          <a:p>
            <a:pPr algn="ctr"/>
            <a:r>
              <a:rPr lang="en-US" sz="5400" b="1" dirty="0">
                <a:latin typeface="David" panose="020E0502060401010101" pitchFamily="34" charset="-79"/>
                <a:cs typeface="David" panose="020E0502060401010101" pitchFamily="34" charset="-79"/>
              </a:rPr>
              <a:t> Goals</a:t>
            </a:r>
          </a:p>
        </p:txBody>
      </p:sp>
      <p:sp>
        <p:nvSpPr>
          <p:cNvPr id="46" name="מלבן 10">
            <a:extLst>
              <a:ext uri="{FF2B5EF4-FFF2-40B4-BE49-F238E27FC236}">
                <a16:creationId xmlns:a16="http://schemas.microsoft.com/office/drawing/2014/main" id="{D83CBE98-454C-EDAB-BDE2-F8478326576B}"/>
              </a:ext>
            </a:extLst>
          </p:cNvPr>
          <p:cNvSpPr/>
          <p:nvPr/>
        </p:nvSpPr>
        <p:spPr bwMode="auto">
          <a:xfrm>
            <a:off x="639386" y="17714318"/>
            <a:ext cx="13754044" cy="4185761"/>
          </a:xfrm>
          <a:prstGeom prst="rect">
            <a:avLst/>
          </a:prstGeom>
          <a:solidFill>
            <a:schemeClr val="bg1"/>
          </a:solidFill>
          <a:ln w="9525" cap="sq" cmpd="sng" algn="ctr">
            <a:solidFill>
              <a:schemeClr val="bg1"/>
            </a:solidFill>
            <a:prstDash val="solid"/>
            <a:round/>
            <a:headEnd type="none" w="med" len="med"/>
            <a:tailEnd type="none" w="med" len="med"/>
            <a:extLst>
              <a:ext uri="{C807C97D-BFC1-408E-A445-0C87EB9F89A2}">
                <ask:lineSketchStyleProps xmlns:ask="http://schemas.microsoft.com/office/drawing/2018/sketchyshapes" sd="1219033472">
                  <a:custGeom>
                    <a:avLst/>
                    <a:gdLst>
                      <a:gd name="connsiteX0" fmla="*/ 0 w 11295193"/>
                      <a:gd name="connsiteY0" fmla="*/ 0 h 4877494"/>
                      <a:gd name="connsiteX1" fmla="*/ 11295193 w 11295193"/>
                      <a:gd name="connsiteY1" fmla="*/ 0 h 4877494"/>
                      <a:gd name="connsiteX2" fmla="*/ 11295193 w 11295193"/>
                      <a:gd name="connsiteY2" fmla="*/ 4877494 h 4877494"/>
                      <a:gd name="connsiteX3" fmla="*/ 0 w 11295193"/>
                      <a:gd name="connsiteY3" fmla="*/ 4877494 h 4877494"/>
                      <a:gd name="connsiteX4" fmla="*/ 0 w 11295193"/>
                      <a:gd name="connsiteY4" fmla="*/ 0 h 487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193" h="4877494" fill="none" extrusionOk="0">
                        <a:moveTo>
                          <a:pt x="0" y="0"/>
                        </a:moveTo>
                        <a:cubicBezTo>
                          <a:pt x="3752687" y="-49533"/>
                          <a:pt x="9254442" y="-14809"/>
                          <a:pt x="11295193" y="0"/>
                        </a:cubicBezTo>
                        <a:cubicBezTo>
                          <a:pt x="11382832" y="1768313"/>
                          <a:pt x="11222514" y="3803427"/>
                          <a:pt x="11295193" y="4877494"/>
                        </a:cubicBezTo>
                        <a:cubicBezTo>
                          <a:pt x="8625136" y="4829263"/>
                          <a:pt x="1747540" y="4961949"/>
                          <a:pt x="0" y="4877494"/>
                        </a:cubicBezTo>
                        <a:cubicBezTo>
                          <a:pt x="-38581" y="2441942"/>
                          <a:pt x="63341" y="852649"/>
                          <a:pt x="0" y="0"/>
                        </a:cubicBezTo>
                        <a:close/>
                      </a:path>
                      <a:path w="11295193" h="4877494" stroke="0" extrusionOk="0">
                        <a:moveTo>
                          <a:pt x="0" y="0"/>
                        </a:moveTo>
                        <a:cubicBezTo>
                          <a:pt x="3058218" y="118645"/>
                          <a:pt x="7105212" y="116012"/>
                          <a:pt x="11295193" y="0"/>
                        </a:cubicBezTo>
                        <a:cubicBezTo>
                          <a:pt x="11162311" y="2297169"/>
                          <a:pt x="11380144" y="3664586"/>
                          <a:pt x="11295193" y="4877494"/>
                        </a:cubicBezTo>
                        <a:cubicBezTo>
                          <a:pt x="7993522" y="5012094"/>
                          <a:pt x="3763904" y="4720298"/>
                          <a:pt x="0" y="4877494"/>
                        </a:cubicBezTo>
                        <a:cubicBezTo>
                          <a:pt x="-20187" y="2690715"/>
                          <a:pt x="-152480" y="1325792"/>
                          <a:pt x="0" y="0"/>
                        </a:cubicBezTo>
                        <a:close/>
                      </a:path>
                    </a:pathLst>
                  </a:custGeom>
                  <ask:type>
                    <ask:lineSketchNone/>
                  </ask:type>
                </ask:lineSketchStyleProps>
              </a:ext>
            </a:extLst>
          </a:ln>
          <a:effectLst>
            <a:softEdge rad="0"/>
          </a:effectLst>
        </p:spPr>
        <p:txBody>
          <a:bodyPr vert="horz" wrap="square" lIns="91440" tIns="91440" rIns="91440" bIns="91440" numCol="1" rtlCol="1" anchor="t" anchorCtr="0" compatLnSpc="1">
            <a:prstTxWarp prst="textNoShape">
              <a:avLst/>
            </a:prstTxWarp>
            <a:spAutoFit/>
          </a:bodyPr>
          <a:lstStyle/>
          <a:p>
            <a:pPr marL="571500" indent="-571500" algn="just" rtl="0">
              <a:spcAft>
                <a:spcPts val="1200"/>
              </a:spcAft>
              <a:buFont typeface="Arial" panose="020B0604020202020204" pitchFamily="34" charset="0"/>
              <a:buChar char="•"/>
            </a:pPr>
            <a:r>
              <a:rPr lang="en-US" sz="4800" dirty="0">
                <a:latin typeface="Times New Roman" panose="02020603050405020304" pitchFamily="18" charset="0"/>
              </a:rPr>
              <a:t>Development of an infrastructure based on a genetic algorithm for finding a controller close to optimal</a:t>
            </a:r>
          </a:p>
          <a:p>
            <a:pPr marL="571500" indent="-571500" algn="just" rtl="0">
              <a:spcBef>
                <a:spcPts val="0"/>
              </a:spcBef>
              <a:spcAft>
                <a:spcPts val="1200"/>
              </a:spcAft>
              <a:buFont typeface="Arial" panose="020B0604020202020204" pitchFamily="34" charset="0"/>
              <a:buChar char="•"/>
            </a:pPr>
            <a:r>
              <a:rPr lang="en-US" sz="4800" dirty="0">
                <a:latin typeface="Times New Roman" panose="02020603050405020304" pitchFamily="18" charset="0"/>
              </a:rPr>
              <a:t> Performing calculations and simulations for the technological demonstrator</a:t>
            </a:r>
          </a:p>
          <a:p>
            <a:pPr marL="571500" indent="-571500" algn="just" rtl="0">
              <a:buFont typeface="Arial" panose="020B0604020202020204" pitchFamily="34" charset="0"/>
              <a:buChar char="•"/>
            </a:pPr>
            <a:r>
              <a:rPr lang="en-US" sz="4800" dirty="0">
                <a:latin typeface="Times New Roman" panose="02020603050405020304" pitchFamily="18" charset="0"/>
              </a:rPr>
              <a:t>Performing test experiments on the physical system</a:t>
            </a:r>
          </a:p>
        </p:txBody>
      </p:sp>
      <p:pic>
        <p:nvPicPr>
          <p:cNvPr id="47" name="תמונה 8">
            <a:extLst>
              <a:ext uri="{FF2B5EF4-FFF2-40B4-BE49-F238E27FC236}">
                <a16:creationId xmlns:a16="http://schemas.microsoft.com/office/drawing/2014/main" id="{BD793680-0C80-A740-10B3-B8AC993483F4}"/>
              </a:ext>
            </a:extLst>
          </p:cNvPr>
          <p:cNvPicPr>
            <a:picLocks noChangeAspect="1"/>
          </p:cNvPicPr>
          <p:nvPr/>
        </p:nvPicPr>
        <p:blipFill>
          <a:blip r:embed="rId9"/>
          <a:stretch>
            <a:fillRect/>
          </a:stretch>
        </p:blipFill>
        <p:spPr>
          <a:xfrm>
            <a:off x="4775200" y="576414"/>
            <a:ext cx="10988959" cy="5525610"/>
          </a:xfrm>
          <a:prstGeom prst="rect">
            <a:avLst/>
          </a:prstGeom>
        </p:spPr>
      </p:pic>
      <p:sp>
        <p:nvSpPr>
          <p:cNvPr id="53" name="TextBox 52">
            <a:extLst>
              <a:ext uri="{FF2B5EF4-FFF2-40B4-BE49-F238E27FC236}">
                <a16:creationId xmlns:a16="http://schemas.microsoft.com/office/drawing/2014/main" id="{6D1DBC2C-C8DC-A06B-8726-8439223127B9}"/>
              </a:ext>
            </a:extLst>
          </p:cNvPr>
          <p:cNvSpPr txBox="1"/>
          <p:nvPr/>
        </p:nvSpPr>
        <p:spPr>
          <a:xfrm>
            <a:off x="203200" y="22119580"/>
            <a:ext cx="20116800"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solidFill>
              <a:schemeClr val="tx1"/>
            </a:solidFill>
          </a:ln>
          <a:effectLst>
            <a:softEdge rad="63500"/>
          </a:effectLst>
        </p:spPr>
        <p:txBody>
          <a:bodyPr wrap="square" rtlCol="0" anchor="ctr" anchorCtr="0">
            <a:spAutoFit/>
          </a:bodyPr>
          <a:lstStyle/>
          <a:p>
            <a:pPr algn="ctr"/>
            <a:r>
              <a:rPr lang="en-US" sz="5400" b="1" dirty="0">
                <a:latin typeface="David" panose="020E0502060401010101" pitchFamily="34" charset="-79"/>
                <a:cs typeface="David" panose="020E0502060401010101" pitchFamily="34" charset="-79"/>
              </a:rPr>
              <a:t> The Experiment</a:t>
            </a:r>
          </a:p>
        </p:txBody>
      </p:sp>
      <p:sp>
        <p:nvSpPr>
          <p:cNvPr id="54" name="TextBox 53">
            <a:extLst>
              <a:ext uri="{FF2B5EF4-FFF2-40B4-BE49-F238E27FC236}">
                <a16:creationId xmlns:a16="http://schemas.microsoft.com/office/drawing/2014/main" id="{2ED9E1C3-2E1C-F732-821E-F8E652729021}"/>
              </a:ext>
            </a:extLst>
          </p:cNvPr>
          <p:cNvSpPr txBox="1"/>
          <p:nvPr/>
        </p:nvSpPr>
        <p:spPr>
          <a:xfrm>
            <a:off x="203200" y="40972902"/>
            <a:ext cx="20116800"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solidFill>
              <a:schemeClr val="tx1"/>
            </a:solidFill>
          </a:ln>
          <a:effectLst>
            <a:softEdge rad="63500"/>
          </a:effectLst>
        </p:spPr>
        <p:txBody>
          <a:bodyPr wrap="square" rtlCol="0" anchor="ctr" anchorCtr="0">
            <a:spAutoFit/>
          </a:bodyPr>
          <a:lstStyle/>
          <a:p>
            <a:pPr algn="ctr"/>
            <a:r>
              <a:rPr lang="en-US" sz="5400" b="1" dirty="0">
                <a:latin typeface="David" panose="020E0502060401010101" pitchFamily="34" charset="-79"/>
                <a:cs typeface="David" panose="020E0502060401010101" pitchFamily="34" charset="-79"/>
              </a:rPr>
              <a:t> </a:t>
            </a:r>
            <a:r>
              <a:rPr kumimoji="0" lang="en-US" sz="5400" b="1" i="0" u="none" strike="noStrike" cap="none" normalizeH="0" baseline="0" dirty="0">
                <a:ln>
                  <a:noFill/>
                </a:ln>
                <a:solidFill>
                  <a:schemeClr val="tx1"/>
                </a:solidFill>
                <a:effectLst/>
                <a:latin typeface="David" panose="020E0502060401010101" pitchFamily="34" charset="-79"/>
                <a:cs typeface="David" panose="020E0502060401010101" pitchFamily="34" charset="-79"/>
              </a:rPr>
              <a:t>Conclusions</a:t>
            </a:r>
            <a:endParaRPr lang="en-US" sz="5400" b="1" dirty="0">
              <a:latin typeface="David" panose="020E0502060401010101" pitchFamily="34" charset="-79"/>
              <a:cs typeface="David" panose="020E0502060401010101" pitchFamily="34" charset="-79"/>
            </a:endParaRPr>
          </a:p>
        </p:txBody>
      </p:sp>
      <p:sp>
        <p:nvSpPr>
          <p:cNvPr id="55" name="TextBox 54">
            <a:extLst>
              <a:ext uri="{FF2B5EF4-FFF2-40B4-BE49-F238E27FC236}">
                <a16:creationId xmlns:a16="http://schemas.microsoft.com/office/drawing/2014/main" id="{3D94F366-5C67-3ACA-559A-D8099B7EDCDA}"/>
              </a:ext>
            </a:extLst>
          </p:cNvPr>
          <p:cNvSpPr txBox="1"/>
          <p:nvPr/>
        </p:nvSpPr>
        <p:spPr>
          <a:xfrm>
            <a:off x="203200" y="44213262"/>
            <a:ext cx="20116800"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solidFill>
              <a:schemeClr val="tx1"/>
            </a:solidFill>
          </a:ln>
          <a:effectLst>
            <a:softEdge rad="63500"/>
          </a:effectLst>
        </p:spPr>
        <p:txBody>
          <a:bodyPr wrap="square" rtlCol="0" anchor="ctr" anchorCtr="0">
            <a:spAutoFit/>
          </a:bodyPr>
          <a:lstStyle/>
          <a:p>
            <a:pPr algn="ctr"/>
            <a:r>
              <a:rPr kumimoji="0" lang="en-US" sz="5400" b="1" i="0" u="none" strike="noStrike" cap="none" normalizeH="0" baseline="0" dirty="0">
                <a:ln>
                  <a:noFill/>
                </a:ln>
                <a:solidFill>
                  <a:schemeClr val="tx1"/>
                </a:solidFill>
                <a:effectLst/>
                <a:latin typeface="David" panose="020E0502060401010101" pitchFamily="34" charset="-79"/>
                <a:cs typeface="David" panose="020E0502060401010101" pitchFamily="34" charset="-79"/>
              </a:rPr>
              <a:t>What Next</a:t>
            </a:r>
            <a:endParaRPr lang="en-US" sz="5400" b="1" dirty="0">
              <a:latin typeface="David" panose="020E0502060401010101" pitchFamily="34" charset="-79"/>
              <a:cs typeface="David" panose="020E0502060401010101" pitchFamily="34" charset="-79"/>
            </a:endParaRPr>
          </a:p>
        </p:txBody>
      </p:sp>
      <p:sp>
        <p:nvSpPr>
          <p:cNvPr id="56" name="TextBox 55">
            <a:extLst>
              <a:ext uri="{FF2B5EF4-FFF2-40B4-BE49-F238E27FC236}">
                <a16:creationId xmlns:a16="http://schemas.microsoft.com/office/drawing/2014/main" id="{BCE68DD0-AD64-8C91-86D7-7AB5403D0DF3}"/>
              </a:ext>
            </a:extLst>
          </p:cNvPr>
          <p:cNvSpPr txBox="1"/>
          <p:nvPr/>
        </p:nvSpPr>
        <p:spPr>
          <a:xfrm>
            <a:off x="203200" y="34720980"/>
            <a:ext cx="20116800"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solidFill>
              <a:schemeClr val="tx1"/>
            </a:solidFill>
          </a:ln>
          <a:effectLst>
            <a:softEdge rad="63500"/>
          </a:effectLst>
        </p:spPr>
        <p:txBody>
          <a:bodyPr wrap="square" rtlCol="0" anchor="ctr" anchorCtr="0">
            <a:spAutoFit/>
          </a:bodyPr>
          <a:lstStyle/>
          <a:p>
            <a:pPr algn="ctr"/>
            <a:r>
              <a:rPr lang="en-US" sz="5400" b="1" dirty="0">
                <a:latin typeface="David" panose="020E0502060401010101" pitchFamily="34" charset="-79"/>
                <a:cs typeface="David" panose="020E0502060401010101" pitchFamily="34" charset="-79"/>
              </a:rPr>
              <a:t>Results</a:t>
            </a:r>
          </a:p>
        </p:txBody>
      </p:sp>
      <p:pic>
        <p:nvPicPr>
          <p:cNvPr id="57" name="תמונה 10">
            <a:extLst>
              <a:ext uri="{FF2B5EF4-FFF2-40B4-BE49-F238E27FC236}">
                <a16:creationId xmlns:a16="http://schemas.microsoft.com/office/drawing/2014/main" id="{D33BB889-7E51-DA37-1CEA-B4612C838886}"/>
              </a:ext>
            </a:extLst>
          </p:cNvPr>
          <p:cNvPicPr>
            <a:picLocks noChangeAspect="1"/>
          </p:cNvPicPr>
          <p:nvPr/>
        </p:nvPicPr>
        <p:blipFill>
          <a:blip r:embed="rId10"/>
          <a:stretch>
            <a:fillRect/>
          </a:stretch>
        </p:blipFill>
        <p:spPr>
          <a:xfrm>
            <a:off x="22470" y="48033696"/>
            <a:ext cx="10260000" cy="2369515"/>
          </a:xfrm>
          <a:prstGeom prst="rect">
            <a:avLst/>
          </a:prstGeom>
        </p:spPr>
      </p:pic>
      <p:pic>
        <p:nvPicPr>
          <p:cNvPr id="60" name="תמונה 11">
            <a:extLst>
              <a:ext uri="{FF2B5EF4-FFF2-40B4-BE49-F238E27FC236}">
                <a16:creationId xmlns:a16="http://schemas.microsoft.com/office/drawing/2014/main" id="{D2B31BB0-D2F0-77F4-7516-3656A8E68327}"/>
              </a:ext>
            </a:extLst>
          </p:cNvPr>
          <p:cNvPicPr>
            <a:picLocks noChangeAspect="1"/>
          </p:cNvPicPr>
          <p:nvPr/>
        </p:nvPicPr>
        <p:blipFill>
          <a:blip r:embed="rId11"/>
          <a:stretch>
            <a:fillRect/>
          </a:stretch>
        </p:blipFill>
        <p:spPr>
          <a:xfrm>
            <a:off x="10263200" y="48029686"/>
            <a:ext cx="10272732" cy="2368800"/>
          </a:xfrm>
          <a:prstGeom prst="rect">
            <a:avLst/>
          </a:prstGeom>
        </p:spPr>
      </p:pic>
      <p:sp>
        <p:nvSpPr>
          <p:cNvPr id="63" name="מלבן 10">
            <a:extLst>
              <a:ext uri="{FF2B5EF4-FFF2-40B4-BE49-F238E27FC236}">
                <a16:creationId xmlns:a16="http://schemas.microsoft.com/office/drawing/2014/main" id="{8486F89A-422F-77F1-A104-AD2A7AB4E01E}"/>
              </a:ext>
            </a:extLst>
          </p:cNvPr>
          <p:cNvSpPr/>
          <p:nvPr/>
        </p:nvSpPr>
        <p:spPr bwMode="auto">
          <a:xfrm>
            <a:off x="281755" y="35334588"/>
            <a:ext cx="9026168" cy="7222490"/>
          </a:xfrm>
          <a:prstGeom prst="rect">
            <a:avLst/>
          </a:prstGeom>
          <a:noFill/>
          <a:ln w="9525" cap="sq" cmpd="sng" algn="ctr">
            <a:solidFill>
              <a:srgbClr val="9FC437"/>
            </a:solidFill>
            <a:prstDash val="solid"/>
            <a:round/>
            <a:headEnd type="none" w="med" len="med"/>
            <a:tailEnd type="none" w="med" len="med"/>
            <a:extLst>
              <a:ext uri="{C807C97D-BFC1-408E-A445-0C87EB9F89A2}">
                <ask:lineSketchStyleProps xmlns:ask="http://schemas.microsoft.com/office/drawing/2018/sketchyshapes" sd="1219033472">
                  <a:custGeom>
                    <a:avLst/>
                    <a:gdLst>
                      <a:gd name="connsiteX0" fmla="*/ 0 w 11295193"/>
                      <a:gd name="connsiteY0" fmla="*/ 0 h 4877494"/>
                      <a:gd name="connsiteX1" fmla="*/ 11295193 w 11295193"/>
                      <a:gd name="connsiteY1" fmla="*/ 0 h 4877494"/>
                      <a:gd name="connsiteX2" fmla="*/ 11295193 w 11295193"/>
                      <a:gd name="connsiteY2" fmla="*/ 4877494 h 4877494"/>
                      <a:gd name="connsiteX3" fmla="*/ 0 w 11295193"/>
                      <a:gd name="connsiteY3" fmla="*/ 4877494 h 4877494"/>
                      <a:gd name="connsiteX4" fmla="*/ 0 w 11295193"/>
                      <a:gd name="connsiteY4" fmla="*/ 0 h 487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193" h="4877494" fill="none" extrusionOk="0">
                        <a:moveTo>
                          <a:pt x="0" y="0"/>
                        </a:moveTo>
                        <a:cubicBezTo>
                          <a:pt x="3752687" y="-49533"/>
                          <a:pt x="9254442" y="-14809"/>
                          <a:pt x="11295193" y="0"/>
                        </a:cubicBezTo>
                        <a:cubicBezTo>
                          <a:pt x="11382832" y="1768313"/>
                          <a:pt x="11222514" y="3803427"/>
                          <a:pt x="11295193" y="4877494"/>
                        </a:cubicBezTo>
                        <a:cubicBezTo>
                          <a:pt x="8625136" y="4829263"/>
                          <a:pt x="1747540" y="4961949"/>
                          <a:pt x="0" y="4877494"/>
                        </a:cubicBezTo>
                        <a:cubicBezTo>
                          <a:pt x="-38581" y="2441942"/>
                          <a:pt x="63341" y="852649"/>
                          <a:pt x="0" y="0"/>
                        </a:cubicBezTo>
                        <a:close/>
                      </a:path>
                      <a:path w="11295193" h="4877494" stroke="0" extrusionOk="0">
                        <a:moveTo>
                          <a:pt x="0" y="0"/>
                        </a:moveTo>
                        <a:cubicBezTo>
                          <a:pt x="3058218" y="118645"/>
                          <a:pt x="7105212" y="116012"/>
                          <a:pt x="11295193" y="0"/>
                        </a:cubicBezTo>
                        <a:cubicBezTo>
                          <a:pt x="11162311" y="2297169"/>
                          <a:pt x="11380144" y="3664586"/>
                          <a:pt x="11295193" y="4877494"/>
                        </a:cubicBezTo>
                        <a:cubicBezTo>
                          <a:pt x="7993522" y="5012094"/>
                          <a:pt x="3763904" y="4720298"/>
                          <a:pt x="0" y="4877494"/>
                        </a:cubicBezTo>
                        <a:cubicBezTo>
                          <a:pt x="-20187" y="2690715"/>
                          <a:pt x="-152480" y="1325792"/>
                          <a:pt x="0" y="0"/>
                        </a:cubicBezTo>
                        <a:close/>
                      </a:path>
                    </a:pathLst>
                  </a:custGeom>
                  <ask:type>
                    <ask:lineSketchNone/>
                  </ask:type>
                </ask:lineSketchStyleProps>
              </a:ext>
            </a:extLst>
          </a:ln>
          <a:effectLst>
            <a:softEdge rad="101600"/>
          </a:effectLst>
        </p:spPr>
        <p:txBody>
          <a:bodyPr vert="horz" wrap="square" lIns="457200" tIns="457200" rIns="457200" bIns="457200" numCol="1" rtlCol="1" anchor="t" anchorCtr="0" compatLnSpc="1">
            <a:prstTxWarp prst="textNoShape">
              <a:avLst/>
            </a:prstTxWarp>
            <a:spAutoFit/>
          </a:bodyPr>
          <a:lstStyle/>
          <a:p>
            <a:pPr algn="just" rtl="0">
              <a:spcAft>
                <a:spcPts val="800"/>
              </a:spcAft>
            </a:pPr>
            <a:r>
              <a:rPr lang="en-US" sz="3600" dirty="0">
                <a:latin typeface="David" panose="020E0502060401010101" pitchFamily="34" charset="-79"/>
                <a:cs typeface="David" panose="020E0502060401010101" pitchFamily="34" charset="-79"/>
              </a:rPr>
              <a:t>The results obtained in the experiments show that it is indeed possible to obtain a machine learning-based controller that outperforms an optimal controller after several generations of calculation, since the system is non-linear and there is also parametric uncertainty. If the system was linear, the optimal controller would be the best controller for the system. </a:t>
            </a:r>
          </a:p>
          <a:p>
            <a:pPr algn="just" rtl="0">
              <a:spcAft>
                <a:spcPts val="800"/>
              </a:spcAft>
            </a:pPr>
            <a:endParaRPr lang="en-US" sz="3600" dirty="0">
              <a:latin typeface="David" panose="020E0502060401010101" pitchFamily="34" charset="-79"/>
              <a:cs typeface="David" panose="020E0502060401010101" pitchFamily="34" charset="-79"/>
            </a:endParaRPr>
          </a:p>
          <a:p>
            <a:pPr marL="0" marR="0" indent="0" algn="l" defTabSz="4052888" rtl="0" eaLnBrk="1" fontAlgn="base" latinLnBrk="0" hangingPunct="1">
              <a:spcBef>
                <a:spcPct val="0"/>
              </a:spcBef>
              <a:spcAft>
                <a:spcPct val="0"/>
              </a:spcAft>
              <a:buClrTx/>
              <a:buSzTx/>
              <a:buFontTx/>
              <a:buNone/>
              <a:tabLst/>
            </a:pPr>
            <a:endParaRPr kumimoji="0" lang="he-IL" sz="3600" i="0" u="none" strike="noStrike" cap="none" normalizeH="0" baseline="0" dirty="0">
              <a:ln>
                <a:noFill/>
              </a:ln>
              <a:solidFill>
                <a:schemeClr val="tx1"/>
              </a:solidFill>
              <a:effectLst/>
              <a:latin typeface="David" panose="020E0502060401010101" pitchFamily="34" charset="-79"/>
              <a:cs typeface="David" panose="020E0502060401010101" pitchFamily="34" charset="-79"/>
            </a:endParaRPr>
          </a:p>
        </p:txBody>
      </p:sp>
      <p:sp>
        <p:nvSpPr>
          <p:cNvPr id="66" name="מלבן 10">
            <a:extLst>
              <a:ext uri="{FF2B5EF4-FFF2-40B4-BE49-F238E27FC236}">
                <a16:creationId xmlns:a16="http://schemas.microsoft.com/office/drawing/2014/main" id="{59D88D2F-961E-9E89-77E4-DDFF498C3866}"/>
              </a:ext>
            </a:extLst>
          </p:cNvPr>
          <p:cNvSpPr/>
          <p:nvPr/>
        </p:nvSpPr>
        <p:spPr bwMode="auto">
          <a:xfrm>
            <a:off x="203200" y="44933342"/>
            <a:ext cx="20120292" cy="3139321"/>
          </a:xfrm>
          <a:prstGeom prst="rect">
            <a:avLst/>
          </a:prstGeom>
          <a:noFill/>
          <a:ln w="9525" cap="sq" cmpd="sng" algn="ctr">
            <a:solidFill>
              <a:srgbClr val="9FC437"/>
            </a:solidFill>
            <a:prstDash val="solid"/>
            <a:round/>
            <a:headEnd type="none" w="med" len="med"/>
            <a:tailEnd type="none" w="med" len="med"/>
            <a:extLst>
              <a:ext uri="{C807C97D-BFC1-408E-A445-0C87EB9F89A2}">
                <ask:lineSketchStyleProps xmlns:ask="http://schemas.microsoft.com/office/drawing/2018/sketchyshapes" sd="1219033472">
                  <a:custGeom>
                    <a:avLst/>
                    <a:gdLst>
                      <a:gd name="connsiteX0" fmla="*/ 0 w 11295193"/>
                      <a:gd name="connsiteY0" fmla="*/ 0 h 4877494"/>
                      <a:gd name="connsiteX1" fmla="*/ 11295193 w 11295193"/>
                      <a:gd name="connsiteY1" fmla="*/ 0 h 4877494"/>
                      <a:gd name="connsiteX2" fmla="*/ 11295193 w 11295193"/>
                      <a:gd name="connsiteY2" fmla="*/ 4877494 h 4877494"/>
                      <a:gd name="connsiteX3" fmla="*/ 0 w 11295193"/>
                      <a:gd name="connsiteY3" fmla="*/ 4877494 h 4877494"/>
                      <a:gd name="connsiteX4" fmla="*/ 0 w 11295193"/>
                      <a:gd name="connsiteY4" fmla="*/ 0 h 487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193" h="4877494" fill="none" extrusionOk="0">
                        <a:moveTo>
                          <a:pt x="0" y="0"/>
                        </a:moveTo>
                        <a:cubicBezTo>
                          <a:pt x="3752687" y="-49533"/>
                          <a:pt x="9254442" y="-14809"/>
                          <a:pt x="11295193" y="0"/>
                        </a:cubicBezTo>
                        <a:cubicBezTo>
                          <a:pt x="11382832" y="1768313"/>
                          <a:pt x="11222514" y="3803427"/>
                          <a:pt x="11295193" y="4877494"/>
                        </a:cubicBezTo>
                        <a:cubicBezTo>
                          <a:pt x="8625136" y="4829263"/>
                          <a:pt x="1747540" y="4961949"/>
                          <a:pt x="0" y="4877494"/>
                        </a:cubicBezTo>
                        <a:cubicBezTo>
                          <a:pt x="-38581" y="2441942"/>
                          <a:pt x="63341" y="852649"/>
                          <a:pt x="0" y="0"/>
                        </a:cubicBezTo>
                        <a:close/>
                      </a:path>
                      <a:path w="11295193" h="4877494" stroke="0" extrusionOk="0">
                        <a:moveTo>
                          <a:pt x="0" y="0"/>
                        </a:moveTo>
                        <a:cubicBezTo>
                          <a:pt x="3058218" y="118645"/>
                          <a:pt x="7105212" y="116012"/>
                          <a:pt x="11295193" y="0"/>
                        </a:cubicBezTo>
                        <a:cubicBezTo>
                          <a:pt x="11162311" y="2297169"/>
                          <a:pt x="11380144" y="3664586"/>
                          <a:pt x="11295193" y="4877494"/>
                        </a:cubicBezTo>
                        <a:cubicBezTo>
                          <a:pt x="7993522" y="5012094"/>
                          <a:pt x="3763904" y="4720298"/>
                          <a:pt x="0" y="4877494"/>
                        </a:cubicBezTo>
                        <a:cubicBezTo>
                          <a:pt x="-20187" y="2690715"/>
                          <a:pt x="-152480" y="1325792"/>
                          <a:pt x="0" y="0"/>
                        </a:cubicBezTo>
                        <a:close/>
                      </a:path>
                    </a:pathLst>
                  </a:custGeom>
                  <ask:type>
                    <ask:lineSketchNone/>
                  </ask:type>
                </ask:lineSketchStyleProps>
              </a:ext>
            </a:extLst>
          </a:ln>
          <a:effectLst>
            <a:softEdge rad="101600"/>
          </a:effectLst>
        </p:spPr>
        <p:txBody>
          <a:bodyPr vert="horz" wrap="square" lIns="457200" tIns="457200" rIns="457200" bIns="457200" numCol="1" rtlCol="1" anchor="t" anchorCtr="0" compatLnSpc="1">
            <a:prstTxWarp prst="textNoShape">
              <a:avLst/>
            </a:prstTxWarp>
            <a:spAutoFit/>
          </a:bodyPr>
          <a:lstStyle/>
          <a:p>
            <a:pPr algn="just" defTabSz="4052888" rtl="0"/>
            <a:r>
              <a:rPr lang="en-US" sz="3600" dirty="0">
                <a:latin typeface="David" panose="020E0502060401010101" pitchFamily="34" charset="-79"/>
                <a:cs typeface="David" panose="020E0502060401010101" pitchFamily="34" charset="-79"/>
              </a:rPr>
              <a:t>Later in the activity, the research will deal with the examination of more efficient convergence algorithms and the development of a dynamic MLC-based comprehension. Implementing MLC algorithm to find a dynamic estimator for a complex system. Implementation of MLC algorithm to preventing chatter in machining.</a:t>
            </a:r>
            <a:endParaRPr lang="he-IL" sz="3600" dirty="0">
              <a:latin typeface="David" panose="020E0502060401010101" pitchFamily="34" charset="-79"/>
              <a:cs typeface="David" panose="020E0502060401010101" pitchFamily="34" charset="-79"/>
            </a:endParaRPr>
          </a:p>
        </p:txBody>
      </p:sp>
      <p:grpSp>
        <p:nvGrpSpPr>
          <p:cNvPr id="125" name="Group 124">
            <a:extLst>
              <a:ext uri="{FF2B5EF4-FFF2-40B4-BE49-F238E27FC236}">
                <a16:creationId xmlns:a16="http://schemas.microsoft.com/office/drawing/2014/main" id="{958BC5C0-790C-0758-BA49-DA99FD04C286}"/>
              </a:ext>
            </a:extLst>
          </p:cNvPr>
          <p:cNvGrpSpPr/>
          <p:nvPr/>
        </p:nvGrpSpPr>
        <p:grpSpPr>
          <a:xfrm>
            <a:off x="324497" y="23042909"/>
            <a:ext cx="5597036" cy="7376815"/>
            <a:chOff x="14654088" y="23956809"/>
            <a:chExt cx="5634763" cy="7484964"/>
          </a:xfrm>
        </p:grpSpPr>
        <p:grpSp>
          <p:nvGrpSpPr>
            <p:cNvPr id="74" name="Group 73">
              <a:extLst>
                <a:ext uri="{FF2B5EF4-FFF2-40B4-BE49-F238E27FC236}">
                  <a16:creationId xmlns:a16="http://schemas.microsoft.com/office/drawing/2014/main" id="{9F957BB4-6961-C85F-6EAE-A9E9804516FF}"/>
                </a:ext>
              </a:extLst>
            </p:cNvPr>
            <p:cNvGrpSpPr/>
            <p:nvPr/>
          </p:nvGrpSpPr>
          <p:grpSpPr>
            <a:xfrm>
              <a:off x="14850314" y="23956809"/>
              <a:ext cx="5438536" cy="7484964"/>
              <a:chOff x="14850314" y="23956809"/>
              <a:chExt cx="5438536" cy="7484964"/>
            </a:xfrm>
          </p:grpSpPr>
          <p:pic>
            <p:nvPicPr>
              <p:cNvPr id="16" name="Picture 15" descr="A picture containing indoor, device, miller&#10;&#10;Description automatically generated">
                <a:extLst>
                  <a:ext uri="{FF2B5EF4-FFF2-40B4-BE49-F238E27FC236}">
                    <a16:creationId xmlns:a16="http://schemas.microsoft.com/office/drawing/2014/main" id="{8FFA0EAD-7A20-5593-8DCC-757CE000870A}"/>
                  </a:ext>
                </a:extLst>
              </p:cNvPr>
              <p:cNvPicPr>
                <a:picLocks noChangeAspect="1"/>
              </p:cNvPicPr>
              <p:nvPr/>
            </p:nvPicPr>
            <p:blipFill rotWithShape="1">
              <a:blip r:embed="rId12">
                <a:extLst>
                  <a:ext uri="{28A0092B-C50C-407E-A947-70E740481C1C}">
                    <a14:useLocalDpi xmlns:a14="http://schemas.microsoft.com/office/drawing/2010/main" val="0"/>
                  </a:ext>
                </a:extLst>
              </a:blip>
              <a:srcRect b="2330"/>
              <a:stretch/>
            </p:blipFill>
            <p:spPr>
              <a:xfrm>
                <a:off x="14850314" y="23956809"/>
                <a:ext cx="5438536" cy="7078989"/>
              </a:xfrm>
              <a:prstGeom prst="rect">
                <a:avLst/>
              </a:prstGeom>
            </p:spPr>
          </p:pic>
          <p:sp>
            <p:nvSpPr>
              <p:cNvPr id="79" name="TextBox 78">
                <a:extLst>
                  <a:ext uri="{FF2B5EF4-FFF2-40B4-BE49-F238E27FC236}">
                    <a16:creationId xmlns:a16="http://schemas.microsoft.com/office/drawing/2014/main" id="{30C308BC-3760-3292-952C-285CE23AD06B}"/>
                  </a:ext>
                </a:extLst>
              </p:cNvPr>
              <p:cNvSpPr txBox="1"/>
              <p:nvPr/>
            </p:nvSpPr>
            <p:spPr>
              <a:xfrm>
                <a:off x="15158142" y="31035797"/>
                <a:ext cx="5130707" cy="405976"/>
              </a:xfrm>
              <a:prstGeom prst="rect">
                <a:avLst/>
              </a:prstGeom>
              <a:noFill/>
            </p:spPr>
            <p:txBody>
              <a:bodyPr wrap="square">
                <a:spAutoFit/>
              </a:bodyPr>
              <a:lstStyle/>
              <a:p>
                <a:pPr algn="ctr"/>
                <a:r>
                  <a:rPr lang="en-US" sz="2000" dirty="0">
                    <a:latin typeface="Times New Roman" panose="02020603050405020304" pitchFamily="18" charset="0"/>
                  </a:rPr>
                  <a:t>Top View of the Technological Demonstrator</a:t>
                </a:r>
              </a:p>
            </p:txBody>
          </p:sp>
        </p:grpSp>
        <p:sp>
          <p:nvSpPr>
            <p:cNvPr id="78" name="Rectangle: Rounded Corners 77">
              <a:extLst>
                <a:ext uri="{FF2B5EF4-FFF2-40B4-BE49-F238E27FC236}">
                  <a16:creationId xmlns:a16="http://schemas.microsoft.com/office/drawing/2014/main" id="{D09E5D0B-767B-47E2-1629-5A437FDD88FB}"/>
                </a:ext>
              </a:extLst>
            </p:cNvPr>
            <p:cNvSpPr/>
            <p:nvPr/>
          </p:nvSpPr>
          <p:spPr bwMode="auto">
            <a:xfrm>
              <a:off x="15150778" y="24747920"/>
              <a:ext cx="1167213" cy="297400"/>
            </a:xfrm>
            <a:prstGeom prst="roundRect">
              <a:avLst>
                <a:gd name="adj" fmla="val 24832"/>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4052888"/>
              <a:r>
                <a:rPr lang="en-US" sz="2000" dirty="0">
                  <a:latin typeface="Times New Roman" panose="02020603050405020304" pitchFamily="18" charset="0"/>
                </a:rPr>
                <a:t>Flexure</a:t>
              </a:r>
            </a:p>
          </p:txBody>
        </p:sp>
        <p:sp>
          <p:nvSpPr>
            <p:cNvPr id="85" name="Rectangle: Rounded Corners 84">
              <a:extLst>
                <a:ext uri="{FF2B5EF4-FFF2-40B4-BE49-F238E27FC236}">
                  <a16:creationId xmlns:a16="http://schemas.microsoft.com/office/drawing/2014/main" id="{30511957-696B-A6CB-4018-D50B8CFD0671}"/>
                </a:ext>
              </a:extLst>
            </p:cNvPr>
            <p:cNvSpPr/>
            <p:nvPr/>
          </p:nvSpPr>
          <p:spPr bwMode="auto">
            <a:xfrm>
              <a:off x="14748504" y="27896129"/>
              <a:ext cx="2031309" cy="367494"/>
            </a:xfrm>
            <a:prstGeom prst="roundRect">
              <a:avLst>
                <a:gd name="adj" fmla="val 24832"/>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4052888"/>
              <a:r>
                <a:rPr lang="en-US" sz="2000" dirty="0">
                  <a:latin typeface="Times New Roman" panose="02020603050405020304" pitchFamily="18" charset="0"/>
                </a:rPr>
                <a:t>Electro-Magnets</a:t>
              </a:r>
            </a:p>
          </p:txBody>
        </p:sp>
        <p:sp>
          <p:nvSpPr>
            <p:cNvPr id="86" name="Rectangle: Rounded Corners 85">
              <a:extLst>
                <a:ext uri="{FF2B5EF4-FFF2-40B4-BE49-F238E27FC236}">
                  <a16:creationId xmlns:a16="http://schemas.microsoft.com/office/drawing/2014/main" id="{E158AB42-8278-129B-6E66-4646150A6025}"/>
                </a:ext>
              </a:extLst>
            </p:cNvPr>
            <p:cNvSpPr/>
            <p:nvPr/>
          </p:nvSpPr>
          <p:spPr bwMode="auto">
            <a:xfrm>
              <a:off x="18282159" y="27153557"/>
              <a:ext cx="2006692" cy="324849"/>
            </a:xfrm>
            <a:prstGeom prst="roundRect">
              <a:avLst>
                <a:gd name="adj" fmla="val 24832"/>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4052888"/>
              <a:r>
                <a:rPr lang="en-US" sz="2000" dirty="0">
                  <a:latin typeface="Times New Roman" panose="02020603050405020304" pitchFamily="18" charset="0"/>
                </a:rPr>
                <a:t>Distance Sensor</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cxnSp>
          <p:nvCxnSpPr>
            <p:cNvPr id="81" name="Straight Arrow Connector 80">
              <a:extLst>
                <a:ext uri="{FF2B5EF4-FFF2-40B4-BE49-F238E27FC236}">
                  <a16:creationId xmlns:a16="http://schemas.microsoft.com/office/drawing/2014/main" id="{76A88371-7B93-D266-EE95-BEE37A2ACD93}"/>
                </a:ext>
              </a:extLst>
            </p:cNvPr>
            <p:cNvCxnSpPr>
              <a:stCxn id="85" idx="3"/>
            </p:cNvCxnSpPr>
            <p:nvPr/>
          </p:nvCxnSpPr>
          <p:spPr bwMode="auto">
            <a:xfrm>
              <a:off x="16779813" y="28079876"/>
              <a:ext cx="430240" cy="1495097"/>
            </a:xfrm>
            <a:prstGeom prst="straightConnector1">
              <a:avLst/>
            </a:prstGeom>
            <a:solidFill>
              <a:schemeClr val="accent1"/>
            </a:solidFill>
            <a:ln w="38100" cap="flat" cmpd="sng" algn="ctr">
              <a:solidFill>
                <a:schemeClr val="bg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Arrow Connector 90">
              <a:extLst>
                <a:ext uri="{FF2B5EF4-FFF2-40B4-BE49-F238E27FC236}">
                  <a16:creationId xmlns:a16="http://schemas.microsoft.com/office/drawing/2014/main" id="{A2736192-6DCA-795B-C7C9-BC1C7EFE122C}"/>
                </a:ext>
              </a:extLst>
            </p:cNvPr>
            <p:cNvCxnSpPr>
              <a:stCxn id="85" idx="3"/>
            </p:cNvCxnSpPr>
            <p:nvPr/>
          </p:nvCxnSpPr>
          <p:spPr bwMode="auto">
            <a:xfrm>
              <a:off x="16779813" y="28079876"/>
              <a:ext cx="1330659" cy="1495097"/>
            </a:xfrm>
            <a:prstGeom prst="straightConnector1">
              <a:avLst/>
            </a:prstGeom>
            <a:solidFill>
              <a:schemeClr val="accent1"/>
            </a:solidFill>
            <a:ln w="38100" cap="flat" cmpd="sng" algn="ctr">
              <a:solidFill>
                <a:schemeClr val="bg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a:extLst>
                <a:ext uri="{FF2B5EF4-FFF2-40B4-BE49-F238E27FC236}">
                  <a16:creationId xmlns:a16="http://schemas.microsoft.com/office/drawing/2014/main" id="{F7D8E268-E87F-3222-0519-6B027F4D2FFE}"/>
                </a:ext>
              </a:extLst>
            </p:cNvPr>
            <p:cNvCxnSpPr>
              <a:stCxn id="78" idx="3"/>
            </p:cNvCxnSpPr>
            <p:nvPr/>
          </p:nvCxnSpPr>
          <p:spPr bwMode="auto">
            <a:xfrm>
              <a:off x="16317991" y="24896620"/>
              <a:ext cx="1265724" cy="365170"/>
            </a:xfrm>
            <a:prstGeom prst="straightConnector1">
              <a:avLst/>
            </a:prstGeom>
            <a:solidFill>
              <a:schemeClr val="accent1"/>
            </a:solidFill>
            <a:ln w="38100" cap="flat" cmpd="sng" algn="ctr">
              <a:solidFill>
                <a:schemeClr val="bg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Arrow Connector 97">
              <a:extLst>
                <a:ext uri="{FF2B5EF4-FFF2-40B4-BE49-F238E27FC236}">
                  <a16:creationId xmlns:a16="http://schemas.microsoft.com/office/drawing/2014/main" id="{43E52C48-DEE6-7C07-9902-32673AD7A666}"/>
                </a:ext>
              </a:extLst>
            </p:cNvPr>
            <p:cNvCxnSpPr>
              <a:stCxn id="86" idx="2"/>
            </p:cNvCxnSpPr>
            <p:nvPr/>
          </p:nvCxnSpPr>
          <p:spPr bwMode="auto">
            <a:xfrm flipH="1">
              <a:off x="18470512" y="27478406"/>
              <a:ext cx="814993" cy="2837312"/>
            </a:xfrm>
            <a:prstGeom prst="straightConnector1">
              <a:avLst/>
            </a:prstGeom>
            <a:solidFill>
              <a:schemeClr val="accent1"/>
            </a:solidFill>
            <a:ln w="38100" cap="flat" cmpd="sng" algn="ctr">
              <a:solidFill>
                <a:schemeClr val="bg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Rectangle: Rounded Corners 109">
              <a:extLst>
                <a:ext uri="{FF2B5EF4-FFF2-40B4-BE49-F238E27FC236}">
                  <a16:creationId xmlns:a16="http://schemas.microsoft.com/office/drawing/2014/main" id="{7D359210-9823-24F8-76A0-1F1A9EDB8599}"/>
                </a:ext>
              </a:extLst>
            </p:cNvPr>
            <p:cNvSpPr/>
            <p:nvPr/>
          </p:nvSpPr>
          <p:spPr bwMode="auto">
            <a:xfrm>
              <a:off x="14654088" y="30502704"/>
              <a:ext cx="2006692" cy="324849"/>
            </a:xfrm>
            <a:prstGeom prst="roundRect">
              <a:avLst>
                <a:gd name="adj" fmla="val 24832"/>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4052888"/>
              <a:r>
                <a:rPr lang="en-US" sz="2000" dirty="0">
                  <a:latin typeface="Times New Roman" panose="02020603050405020304" pitchFamily="18" charset="0"/>
                </a:rPr>
                <a:t>Iron Core</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cxnSp>
          <p:nvCxnSpPr>
            <p:cNvPr id="111" name="Straight Arrow Connector 110">
              <a:extLst>
                <a:ext uri="{FF2B5EF4-FFF2-40B4-BE49-F238E27FC236}">
                  <a16:creationId xmlns:a16="http://schemas.microsoft.com/office/drawing/2014/main" id="{8803FEE6-29E7-21CB-8C88-0905B165F9B3}"/>
                </a:ext>
              </a:extLst>
            </p:cNvPr>
            <p:cNvCxnSpPr>
              <a:stCxn id="110" idx="3"/>
            </p:cNvCxnSpPr>
            <p:nvPr/>
          </p:nvCxnSpPr>
          <p:spPr bwMode="auto">
            <a:xfrm flipV="1">
              <a:off x="16660780" y="29784290"/>
              <a:ext cx="922935" cy="880839"/>
            </a:xfrm>
            <a:prstGeom prst="straightConnector1">
              <a:avLst/>
            </a:prstGeom>
            <a:solidFill>
              <a:schemeClr val="accent1"/>
            </a:solidFill>
            <a:ln w="38100" cap="flat" cmpd="sng" algn="ctr">
              <a:solidFill>
                <a:schemeClr val="bg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Rectangle: Rounded Corners 114">
              <a:extLst>
                <a:ext uri="{FF2B5EF4-FFF2-40B4-BE49-F238E27FC236}">
                  <a16:creationId xmlns:a16="http://schemas.microsoft.com/office/drawing/2014/main" id="{E847FD65-BE32-EB55-7D66-5BFD30C56D05}"/>
                </a:ext>
              </a:extLst>
            </p:cNvPr>
            <p:cNvSpPr/>
            <p:nvPr/>
          </p:nvSpPr>
          <p:spPr bwMode="auto">
            <a:xfrm>
              <a:off x="18620495" y="25081634"/>
              <a:ext cx="1265724" cy="324849"/>
            </a:xfrm>
            <a:prstGeom prst="roundRect">
              <a:avLst>
                <a:gd name="adj" fmla="val 24832"/>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4052888"/>
              <a:r>
                <a:rPr lang="en-US" sz="2000" dirty="0">
                  <a:latin typeface="Times New Roman" panose="02020603050405020304" pitchFamily="18" charset="0"/>
                </a:rPr>
                <a:t>Fixing</a:t>
              </a:r>
            </a:p>
          </p:txBody>
        </p:sp>
        <p:cxnSp>
          <p:nvCxnSpPr>
            <p:cNvPr id="117" name="Straight Arrow Connector 116">
              <a:extLst>
                <a:ext uri="{FF2B5EF4-FFF2-40B4-BE49-F238E27FC236}">
                  <a16:creationId xmlns:a16="http://schemas.microsoft.com/office/drawing/2014/main" id="{BA4E9440-8A75-CA62-C58F-1C7EE1C53C20}"/>
                </a:ext>
              </a:extLst>
            </p:cNvPr>
            <p:cNvCxnSpPr>
              <a:stCxn id="115" idx="0"/>
            </p:cNvCxnSpPr>
            <p:nvPr/>
          </p:nvCxnSpPr>
          <p:spPr bwMode="auto">
            <a:xfrm flipH="1" flipV="1">
              <a:off x="17540957" y="24134321"/>
              <a:ext cx="1712400" cy="947313"/>
            </a:xfrm>
            <a:prstGeom prst="straightConnector1">
              <a:avLst/>
            </a:prstGeom>
            <a:solidFill>
              <a:schemeClr val="accent1"/>
            </a:solidFill>
            <a:ln w="38100" cap="flat" cmpd="sng" algn="ctr">
              <a:solidFill>
                <a:schemeClr val="bg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Straight Arrow Connector 120">
              <a:extLst>
                <a:ext uri="{FF2B5EF4-FFF2-40B4-BE49-F238E27FC236}">
                  <a16:creationId xmlns:a16="http://schemas.microsoft.com/office/drawing/2014/main" id="{EC8BCD6F-B23F-122D-5048-4B3137447A25}"/>
                </a:ext>
              </a:extLst>
            </p:cNvPr>
            <p:cNvCxnSpPr>
              <a:stCxn id="115" idx="2"/>
            </p:cNvCxnSpPr>
            <p:nvPr/>
          </p:nvCxnSpPr>
          <p:spPr bwMode="auto">
            <a:xfrm flipH="1">
              <a:off x="17966456" y="25406483"/>
              <a:ext cx="1286901" cy="2043914"/>
            </a:xfrm>
            <a:prstGeom prst="straightConnector1">
              <a:avLst/>
            </a:prstGeom>
            <a:solidFill>
              <a:schemeClr val="accent1"/>
            </a:solidFill>
            <a:ln w="38100" cap="flat" cmpd="sng" algn="ctr">
              <a:solidFill>
                <a:schemeClr val="bg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4" name="מלבן 10">
            <a:extLst>
              <a:ext uri="{FF2B5EF4-FFF2-40B4-BE49-F238E27FC236}">
                <a16:creationId xmlns:a16="http://schemas.microsoft.com/office/drawing/2014/main" id="{2C04E38E-05AE-EBD6-87A9-51B06E7C43F0}"/>
              </a:ext>
            </a:extLst>
          </p:cNvPr>
          <p:cNvSpPr/>
          <p:nvPr/>
        </p:nvSpPr>
        <p:spPr bwMode="auto">
          <a:xfrm>
            <a:off x="203200" y="41660845"/>
            <a:ext cx="20190686" cy="3344505"/>
          </a:xfrm>
          <a:prstGeom prst="rect">
            <a:avLst/>
          </a:prstGeom>
          <a:noFill/>
          <a:ln w="9525" cap="sq" cmpd="sng" algn="ctr">
            <a:solidFill>
              <a:srgbClr val="9FC437"/>
            </a:solidFill>
            <a:prstDash val="solid"/>
            <a:round/>
            <a:headEnd type="none" w="med" len="med"/>
            <a:tailEnd type="none" w="med" len="med"/>
            <a:extLst>
              <a:ext uri="{C807C97D-BFC1-408E-A445-0C87EB9F89A2}">
                <ask:lineSketchStyleProps xmlns:ask="http://schemas.microsoft.com/office/drawing/2018/sketchyshapes" sd="1219033472">
                  <a:custGeom>
                    <a:avLst/>
                    <a:gdLst>
                      <a:gd name="connsiteX0" fmla="*/ 0 w 11295193"/>
                      <a:gd name="connsiteY0" fmla="*/ 0 h 4877494"/>
                      <a:gd name="connsiteX1" fmla="*/ 11295193 w 11295193"/>
                      <a:gd name="connsiteY1" fmla="*/ 0 h 4877494"/>
                      <a:gd name="connsiteX2" fmla="*/ 11295193 w 11295193"/>
                      <a:gd name="connsiteY2" fmla="*/ 4877494 h 4877494"/>
                      <a:gd name="connsiteX3" fmla="*/ 0 w 11295193"/>
                      <a:gd name="connsiteY3" fmla="*/ 4877494 h 4877494"/>
                      <a:gd name="connsiteX4" fmla="*/ 0 w 11295193"/>
                      <a:gd name="connsiteY4" fmla="*/ 0 h 487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193" h="4877494" fill="none" extrusionOk="0">
                        <a:moveTo>
                          <a:pt x="0" y="0"/>
                        </a:moveTo>
                        <a:cubicBezTo>
                          <a:pt x="3752687" y="-49533"/>
                          <a:pt x="9254442" y="-14809"/>
                          <a:pt x="11295193" y="0"/>
                        </a:cubicBezTo>
                        <a:cubicBezTo>
                          <a:pt x="11382832" y="1768313"/>
                          <a:pt x="11222514" y="3803427"/>
                          <a:pt x="11295193" y="4877494"/>
                        </a:cubicBezTo>
                        <a:cubicBezTo>
                          <a:pt x="8625136" y="4829263"/>
                          <a:pt x="1747540" y="4961949"/>
                          <a:pt x="0" y="4877494"/>
                        </a:cubicBezTo>
                        <a:cubicBezTo>
                          <a:pt x="-38581" y="2441942"/>
                          <a:pt x="63341" y="852649"/>
                          <a:pt x="0" y="0"/>
                        </a:cubicBezTo>
                        <a:close/>
                      </a:path>
                      <a:path w="11295193" h="4877494" stroke="0" extrusionOk="0">
                        <a:moveTo>
                          <a:pt x="0" y="0"/>
                        </a:moveTo>
                        <a:cubicBezTo>
                          <a:pt x="3058218" y="118645"/>
                          <a:pt x="7105212" y="116012"/>
                          <a:pt x="11295193" y="0"/>
                        </a:cubicBezTo>
                        <a:cubicBezTo>
                          <a:pt x="11162311" y="2297169"/>
                          <a:pt x="11380144" y="3664586"/>
                          <a:pt x="11295193" y="4877494"/>
                        </a:cubicBezTo>
                        <a:cubicBezTo>
                          <a:pt x="7993522" y="5012094"/>
                          <a:pt x="3763904" y="4720298"/>
                          <a:pt x="0" y="4877494"/>
                        </a:cubicBezTo>
                        <a:cubicBezTo>
                          <a:pt x="-20187" y="2690715"/>
                          <a:pt x="-152480" y="1325792"/>
                          <a:pt x="0" y="0"/>
                        </a:cubicBezTo>
                        <a:close/>
                      </a:path>
                    </a:pathLst>
                  </a:custGeom>
                  <ask:type>
                    <ask:lineSketchNone/>
                  </ask:type>
                </ask:lineSketchStyleProps>
              </a:ext>
            </a:extLst>
          </a:ln>
          <a:effectLst>
            <a:softEdge rad="101600"/>
          </a:effectLst>
        </p:spPr>
        <p:txBody>
          <a:bodyPr vert="horz" wrap="square" lIns="457200" tIns="457200" rIns="457200" bIns="457200" numCol="1" rtlCol="1" anchor="t" anchorCtr="0" compatLnSpc="1">
            <a:prstTxWarp prst="textNoShape">
              <a:avLst/>
            </a:prstTxWarp>
            <a:spAutoFit/>
          </a:bodyPr>
          <a:lstStyle/>
          <a:p>
            <a:pPr marL="342900" indent="-342900" algn="just" rtl="0">
              <a:spcAft>
                <a:spcPts val="800"/>
              </a:spcAft>
              <a:buFont typeface="Arial" panose="020B0604020202020204" pitchFamily="34" charset="0"/>
              <a:buChar char="•"/>
            </a:pPr>
            <a:r>
              <a:rPr lang="en-US" sz="3600" dirty="0">
                <a:latin typeface="David" panose="020E0502060401010101" pitchFamily="34" charset="-79"/>
                <a:cs typeface="David" panose="020E0502060401010101" pitchFamily="34" charset="-79"/>
              </a:rPr>
              <a:t>Machine-learning control results are near to optimal control method for the given mechanical system.</a:t>
            </a:r>
          </a:p>
          <a:p>
            <a:pPr marL="342900" indent="-342900" algn="just" rtl="0">
              <a:spcAft>
                <a:spcPts val="800"/>
              </a:spcAft>
              <a:buFont typeface="Arial" panose="020B0604020202020204" pitchFamily="34" charset="0"/>
              <a:buChar char="•"/>
            </a:pPr>
            <a:r>
              <a:rPr lang="en-US" sz="3600" dirty="0">
                <a:latin typeface="David" panose="020E0502060401010101" pitchFamily="34" charset="-79"/>
                <a:cs typeface="David" panose="020E0502060401010101" pitchFamily="34" charset="-79"/>
              </a:rPr>
              <a:t>There is potential for using machine learning control for nonlinear systems with uncertainty based on input/output data measurements.</a:t>
            </a:r>
          </a:p>
          <a:p>
            <a:pPr marL="0" marR="0" indent="0" algn="just" defTabSz="4052888" rtl="0" eaLnBrk="1" fontAlgn="base" latinLnBrk="0" hangingPunct="1">
              <a:spcBef>
                <a:spcPct val="0"/>
              </a:spcBef>
              <a:spcAft>
                <a:spcPct val="0"/>
              </a:spcAft>
              <a:buClrTx/>
              <a:buSzTx/>
              <a:buFontTx/>
              <a:buNone/>
              <a:tabLst/>
            </a:pPr>
            <a:endParaRPr kumimoji="0" lang="he-IL" sz="3600" i="0" u="none" strike="noStrike" cap="none" normalizeH="0" baseline="0" dirty="0">
              <a:ln>
                <a:noFill/>
              </a:ln>
              <a:solidFill>
                <a:schemeClr val="tx1"/>
              </a:solidFill>
              <a:effectLst/>
              <a:latin typeface="David" panose="020E0502060401010101" pitchFamily="34" charset="-79"/>
              <a:cs typeface="David" panose="020E0502060401010101" pitchFamily="34" charset="-79"/>
            </a:endParaRPr>
          </a:p>
        </p:txBody>
      </p:sp>
      <p:pic>
        <p:nvPicPr>
          <p:cNvPr id="59" name="Picture 58">
            <a:extLst>
              <a:ext uri="{FF2B5EF4-FFF2-40B4-BE49-F238E27FC236}">
                <a16:creationId xmlns:a16="http://schemas.microsoft.com/office/drawing/2014/main" id="{26518B15-BE9B-4617-BADD-0AA6CF1F9458}"/>
              </a:ext>
            </a:extLst>
          </p:cNvPr>
          <p:cNvPicPr>
            <a:picLocks noChangeAspect="1"/>
          </p:cNvPicPr>
          <p:nvPr/>
        </p:nvPicPr>
        <p:blipFill>
          <a:blip r:embed="rId13"/>
          <a:stretch>
            <a:fillRect/>
          </a:stretch>
        </p:blipFill>
        <p:spPr>
          <a:xfrm>
            <a:off x="6883352" y="24462083"/>
            <a:ext cx="3739539" cy="3715994"/>
          </a:xfrm>
          <a:prstGeom prst="rect">
            <a:avLst/>
          </a:prstGeom>
        </p:spPr>
      </p:pic>
      <p:cxnSp>
        <p:nvCxnSpPr>
          <p:cNvPr id="25" name="Connector: Curved 24">
            <a:extLst>
              <a:ext uri="{FF2B5EF4-FFF2-40B4-BE49-F238E27FC236}">
                <a16:creationId xmlns:a16="http://schemas.microsoft.com/office/drawing/2014/main" id="{142D6E68-DA47-6E63-2F8F-54CBA43F8FA1}"/>
              </a:ext>
            </a:extLst>
          </p:cNvPr>
          <p:cNvCxnSpPr/>
          <p:nvPr/>
        </p:nvCxnSpPr>
        <p:spPr bwMode="auto">
          <a:xfrm>
            <a:off x="9839905" y="25042603"/>
            <a:ext cx="2365911" cy="360545"/>
          </a:xfrm>
          <a:prstGeom prst="curvedConnector3">
            <a:avLst>
              <a:gd name="adj1" fmla="val 35775"/>
            </a:avLst>
          </a:prstGeom>
          <a:solidFill>
            <a:schemeClr val="accent1"/>
          </a:solidFill>
          <a:ln w="15875" cap="rnd"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Connector: Curved 38">
            <a:extLst>
              <a:ext uri="{FF2B5EF4-FFF2-40B4-BE49-F238E27FC236}">
                <a16:creationId xmlns:a16="http://schemas.microsoft.com/office/drawing/2014/main" id="{2576E1A0-7D0C-F3D7-81E5-00E23D9B4B3E}"/>
              </a:ext>
            </a:extLst>
          </p:cNvPr>
          <p:cNvCxnSpPr/>
          <p:nvPr/>
        </p:nvCxnSpPr>
        <p:spPr bwMode="auto">
          <a:xfrm flipV="1">
            <a:off x="8601542" y="25042603"/>
            <a:ext cx="1238363" cy="310164"/>
          </a:xfrm>
          <a:prstGeom prst="curvedConnector3">
            <a:avLst>
              <a:gd name="adj1" fmla="val 50000"/>
            </a:avLst>
          </a:prstGeom>
          <a:solidFill>
            <a:schemeClr val="accent1"/>
          </a:solidFill>
          <a:ln w="15875" cap="rnd"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1" name="Straight Connector 1030">
            <a:extLst>
              <a:ext uri="{FF2B5EF4-FFF2-40B4-BE49-F238E27FC236}">
                <a16:creationId xmlns:a16="http://schemas.microsoft.com/office/drawing/2014/main" id="{F15AF72E-3E3A-71FF-4012-3F21215D045B}"/>
              </a:ext>
            </a:extLst>
          </p:cNvPr>
          <p:cNvCxnSpPr>
            <a:cxnSpLocks/>
          </p:cNvCxnSpPr>
          <p:nvPr/>
        </p:nvCxnSpPr>
        <p:spPr bwMode="auto">
          <a:xfrm>
            <a:off x="12779348" y="27742896"/>
            <a:ext cx="722612" cy="0"/>
          </a:xfrm>
          <a:prstGeom prst="line">
            <a:avLst/>
          </a:prstGeom>
          <a:solidFill>
            <a:schemeClr val="accent1"/>
          </a:solidFill>
          <a:ln w="38100" cap="flat" cmpd="sng" algn="ctr">
            <a:solidFill>
              <a:schemeClr val="tx1"/>
            </a:solidFill>
            <a:prstDash val="solid"/>
            <a:round/>
            <a:headEnd type="none" w="med" len="med"/>
            <a:tailEnd type="none" w="med" len="med"/>
          </a:ln>
          <a:effectLst>
            <a:softEdge rad="0"/>
          </a:effectLst>
        </p:spPr>
      </p:cxnSp>
      <p:grpSp>
        <p:nvGrpSpPr>
          <p:cNvPr id="1050" name="Group 1049">
            <a:extLst>
              <a:ext uri="{FF2B5EF4-FFF2-40B4-BE49-F238E27FC236}">
                <a16:creationId xmlns:a16="http://schemas.microsoft.com/office/drawing/2014/main" id="{0D74FA46-175D-EFBD-918E-A11DBB034DC9}"/>
              </a:ext>
            </a:extLst>
          </p:cNvPr>
          <p:cNvGrpSpPr/>
          <p:nvPr/>
        </p:nvGrpSpPr>
        <p:grpSpPr>
          <a:xfrm>
            <a:off x="7356421" y="28866779"/>
            <a:ext cx="4293987" cy="4507856"/>
            <a:chOff x="6501530" y="28068323"/>
            <a:chExt cx="6299019" cy="6240200"/>
          </a:xfrm>
        </p:grpSpPr>
        <p:pic>
          <p:nvPicPr>
            <p:cNvPr id="58" name="Picture 57">
              <a:extLst>
                <a:ext uri="{FF2B5EF4-FFF2-40B4-BE49-F238E27FC236}">
                  <a16:creationId xmlns:a16="http://schemas.microsoft.com/office/drawing/2014/main" id="{981ADBD7-AF11-9FF4-3543-7B6C3384CEB5}"/>
                </a:ext>
              </a:extLst>
            </p:cNvPr>
            <p:cNvPicPr>
              <a:picLocks noChangeAspect="1"/>
            </p:cNvPicPr>
            <p:nvPr/>
          </p:nvPicPr>
          <p:blipFill>
            <a:blip r:embed="rId14"/>
            <a:stretch>
              <a:fillRect/>
            </a:stretch>
          </p:blipFill>
          <p:spPr>
            <a:xfrm>
              <a:off x="6501530" y="28068323"/>
              <a:ext cx="6299019" cy="5869718"/>
            </a:xfrm>
            <a:prstGeom prst="rect">
              <a:avLst/>
            </a:prstGeom>
          </p:spPr>
        </p:pic>
        <p:sp>
          <p:nvSpPr>
            <p:cNvPr id="162" name="TextBox 161">
              <a:extLst>
                <a:ext uri="{FF2B5EF4-FFF2-40B4-BE49-F238E27FC236}">
                  <a16:creationId xmlns:a16="http://schemas.microsoft.com/office/drawing/2014/main" id="{A58DA80B-BB22-8821-96CD-E57826E4B576}"/>
                </a:ext>
              </a:extLst>
            </p:cNvPr>
            <p:cNvSpPr txBox="1"/>
            <p:nvPr/>
          </p:nvSpPr>
          <p:spPr>
            <a:xfrm>
              <a:off x="7601084" y="33908413"/>
              <a:ext cx="3983060" cy="400110"/>
            </a:xfrm>
            <a:prstGeom prst="rect">
              <a:avLst/>
            </a:prstGeom>
            <a:noFill/>
          </p:spPr>
          <p:txBody>
            <a:bodyPr wrap="square">
              <a:spAutoFit/>
            </a:bodyPr>
            <a:lstStyle/>
            <a:p>
              <a:pPr algn="ctr"/>
              <a:r>
                <a:rPr lang="en-US" sz="2000" dirty="0">
                  <a:latin typeface="Times New Roman" panose="02020603050405020304" pitchFamily="18" charset="0"/>
                </a:rPr>
                <a:t>Machine-Learning Control Diagram</a:t>
              </a:r>
            </a:p>
          </p:txBody>
        </p:sp>
      </p:grpSp>
      <p:sp>
        <p:nvSpPr>
          <p:cNvPr id="1056" name="Arrow: Bent 1055">
            <a:extLst>
              <a:ext uri="{FF2B5EF4-FFF2-40B4-BE49-F238E27FC236}">
                <a16:creationId xmlns:a16="http://schemas.microsoft.com/office/drawing/2014/main" id="{59613ED9-08DC-97E3-74C5-0EF900B4E804}"/>
              </a:ext>
            </a:extLst>
          </p:cNvPr>
          <p:cNvSpPr/>
          <p:nvPr/>
        </p:nvSpPr>
        <p:spPr bwMode="auto">
          <a:xfrm flipH="1">
            <a:off x="6086480" y="23330942"/>
            <a:ext cx="8544509" cy="1352126"/>
          </a:xfrm>
          <a:prstGeom prst="bent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4052888" rtl="1" eaLnBrk="1" fontAlgn="base" latinLnBrk="0" hangingPunct="1">
              <a:lnSpc>
                <a:spcPct val="100000"/>
              </a:lnSpc>
              <a:spcBef>
                <a:spcPct val="0"/>
              </a:spcBef>
              <a:spcAft>
                <a:spcPct val="0"/>
              </a:spcAft>
              <a:buClrTx/>
              <a:buSzTx/>
              <a:buFontTx/>
              <a:buNone/>
              <a:tabLst/>
            </a:pPr>
            <a:endParaRPr kumimoji="0" lang="en-US" sz="8000" b="0" i="0" u="none" strike="noStrike" cap="none" normalizeH="0" baseline="0">
              <a:ln>
                <a:noFill/>
              </a:ln>
              <a:solidFill>
                <a:schemeClr val="tx1"/>
              </a:solidFill>
              <a:effectLst/>
              <a:latin typeface="Arial" pitchFamily="34" charset="0"/>
              <a:cs typeface="Arial" pitchFamily="34" charset="0"/>
            </a:endParaRPr>
          </a:p>
        </p:txBody>
      </p:sp>
      <p:grpSp>
        <p:nvGrpSpPr>
          <p:cNvPr id="1075" name="Group 1074">
            <a:extLst>
              <a:ext uri="{FF2B5EF4-FFF2-40B4-BE49-F238E27FC236}">
                <a16:creationId xmlns:a16="http://schemas.microsoft.com/office/drawing/2014/main" id="{D2B826E9-5173-A4F2-EDCB-E2A4BFAD6636}"/>
              </a:ext>
            </a:extLst>
          </p:cNvPr>
          <p:cNvGrpSpPr/>
          <p:nvPr/>
        </p:nvGrpSpPr>
        <p:grpSpPr>
          <a:xfrm>
            <a:off x="11883604" y="29765530"/>
            <a:ext cx="4281678" cy="3245841"/>
            <a:chOff x="16637345" y="29739737"/>
            <a:chExt cx="4281671" cy="3245834"/>
          </a:xfrm>
        </p:grpSpPr>
        <p:sp>
          <p:nvSpPr>
            <p:cNvPr id="147" name="TextBox 146">
              <a:extLst>
                <a:ext uri="{FF2B5EF4-FFF2-40B4-BE49-F238E27FC236}">
                  <a16:creationId xmlns:a16="http://schemas.microsoft.com/office/drawing/2014/main" id="{00B759AF-33B9-AFA7-45EA-BD5F777A8979}"/>
                </a:ext>
              </a:extLst>
            </p:cNvPr>
            <p:cNvSpPr txBox="1"/>
            <p:nvPr/>
          </p:nvSpPr>
          <p:spPr>
            <a:xfrm>
              <a:off x="17512268" y="32585461"/>
              <a:ext cx="2907195" cy="400110"/>
            </a:xfrm>
            <a:prstGeom prst="rect">
              <a:avLst/>
            </a:prstGeom>
            <a:noFill/>
          </p:spPr>
          <p:txBody>
            <a:bodyPr wrap="square">
              <a:spAutoFit/>
            </a:bodyPr>
            <a:lstStyle/>
            <a:p>
              <a:pPr algn="ctr"/>
              <a:r>
                <a:rPr lang="en-US" sz="2000" dirty="0">
                  <a:latin typeface="Times New Roman" panose="02020603050405020304" pitchFamily="18" charset="0"/>
                </a:rPr>
                <a:t>LabView Control Panel</a:t>
              </a:r>
            </a:p>
          </p:txBody>
        </p:sp>
        <p:grpSp>
          <p:nvGrpSpPr>
            <p:cNvPr id="1066" name="Group 1065">
              <a:extLst>
                <a:ext uri="{FF2B5EF4-FFF2-40B4-BE49-F238E27FC236}">
                  <a16:creationId xmlns:a16="http://schemas.microsoft.com/office/drawing/2014/main" id="{AC3AE6B5-4895-8F38-06E5-BCF031799A44}"/>
                </a:ext>
              </a:extLst>
            </p:cNvPr>
            <p:cNvGrpSpPr/>
            <p:nvPr/>
          </p:nvGrpSpPr>
          <p:grpSpPr>
            <a:xfrm>
              <a:off x="16637345" y="29739737"/>
              <a:ext cx="4281671" cy="2769861"/>
              <a:chOff x="14191244" y="32843670"/>
              <a:chExt cx="2500377" cy="1480043"/>
            </a:xfrm>
          </p:grpSpPr>
          <p:grpSp>
            <p:nvGrpSpPr>
              <p:cNvPr id="1065" name="Group 1064">
                <a:extLst>
                  <a:ext uri="{FF2B5EF4-FFF2-40B4-BE49-F238E27FC236}">
                    <a16:creationId xmlns:a16="http://schemas.microsoft.com/office/drawing/2014/main" id="{DF25BBCF-CC21-A7CC-445F-2F1F37FB9459}"/>
                  </a:ext>
                </a:extLst>
              </p:cNvPr>
              <p:cNvGrpSpPr/>
              <p:nvPr/>
            </p:nvGrpSpPr>
            <p:grpSpPr>
              <a:xfrm>
                <a:off x="14191244" y="32843670"/>
                <a:ext cx="2500377" cy="1480043"/>
                <a:chOff x="14191244" y="32843670"/>
                <a:chExt cx="2500377" cy="1480043"/>
              </a:xfrm>
            </p:grpSpPr>
            <p:pic>
              <p:nvPicPr>
                <p:cNvPr id="181" name="Picture 6" descr="MATLAB R2022A Crack Full License Key [Updated 2022]">
                  <a:extLst>
                    <a:ext uri="{FF2B5EF4-FFF2-40B4-BE49-F238E27FC236}">
                      <a16:creationId xmlns:a16="http://schemas.microsoft.com/office/drawing/2014/main" id="{0AFEF468-BDA2-B64F-5F2A-13C6AA464F8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623" t="30644" r="14345"/>
                <a:stretch/>
              </p:blipFill>
              <p:spPr bwMode="auto">
                <a:xfrm>
                  <a:off x="14290165" y="32893611"/>
                  <a:ext cx="2401456" cy="143010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a:extLst>
                    <a:ext uri="{FF2B5EF4-FFF2-40B4-BE49-F238E27FC236}">
                      <a16:creationId xmlns:a16="http://schemas.microsoft.com/office/drawing/2014/main" id="{E1D6C1EE-AA54-0479-B7C3-146032753ECF}"/>
                    </a:ext>
                  </a:extLst>
                </p:cNvPr>
                <p:cNvSpPr/>
                <p:nvPr/>
              </p:nvSpPr>
              <p:spPr bwMode="auto">
                <a:xfrm>
                  <a:off x="14191244" y="32843670"/>
                  <a:ext cx="324597" cy="67736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4052888" rtl="1" eaLnBrk="1" fontAlgn="base" latinLnBrk="0" hangingPunct="1">
                    <a:lnSpc>
                      <a:spcPct val="100000"/>
                    </a:lnSpc>
                    <a:spcBef>
                      <a:spcPct val="0"/>
                    </a:spcBef>
                    <a:spcAft>
                      <a:spcPct val="0"/>
                    </a:spcAft>
                    <a:buClrTx/>
                    <a:buSzTx/>
                    <a:buFontTx/>
                    <a:buNone/>
                    <a:tabLst/>
                  </a:pPr>
                  <a:endParaRPr kumimoji="0" lang="en-US" sz="8000" b="0" i="0" u="none" strike="noStrike" cap="none" normalizeH="0" baseline="0" dirty="0">
                    <a:ln>
                      <a:noFill/>
                    </a:ln>
                    <a:solidFill>
                      <a:schemeClr val="tx1"/>
                    </a:solidFill>
                    <a:effectLst/>
                    <a:latin typeface="Arial" pitchFamily="34" charset="0"/>
                    <a:cs typeface="Arial" pitchFamily="34" charset="0"/>
                  </a:endParaRPr>
                </a:p>
              </p:txBody>
            </p:sp>
          </p:grpSp>
          <p:pic>
            <p:nvPicPr>
              <p:cNvPr id="1037" name="Picture 1036" descr="Graphical user interface, application&#10;&#10;Description automatically generated">
                <a:extLst>
                  <a:ext uri="{FF2B5EF4-FFF2-40B4-BE49-F238E27FC236}">
                    <a16:creationId xmlns:a16="http://schemas.microsoft.com/office/drawing/2014/main" id="{9BE73583-512B-0DED-28A5-3EB38588564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629583" y="33012687"/>
                <a:ext cx="1520393" cy="839724"/>
              </a:xfrm>
              <a:prstGeom prst="rect">
                <a:avLst/>
              </a:prstGeom>
              <a:ln>
                <a:solidFill>
                  <a:schemeClr val="tx1"/>
                </a:solidFill>
              </a:ln>
            </p:spPr>
          </p:pic>
        </p:grpSp>
      </p:grpSp>
      <p:cxnSp>
        <p:nvCxnSpPr>
          <p:cNvPr id="149" name="Straight Arrow Connector 148">
            <a:extLst>
              <a:ext uri="{FF2B5EF4-FFF2-40B4-BE49-F238E27FC236}">
                <a16:creationId xmlns:a16="http://schemas.microsoft.com/office/drawing/2014/main" id="{669B0A34-C19C-DF2A-7B63-DDB3A9A268C3}"/>
              </a:ext>
            </a:extLst>
          </p:cNvPr>
          <p:cNvCxnSpPr/>
          <p:nvPr/>
        </p:nvCxnSpPr>
        <p:spPr bwMode="auto">
          <a:xfrm>
            <a:off x="15539141" y="30758366"/>
            <a:ext cx="1181982" cy="0"/>
          </a:xfrm>
          <a:prstGeom prst="straightConnector1">
            <a:avLst/>
          </a:prstGeom>
          <a:solidFill>
            <a:schemeClr val="accent1"/>
          </a:solidFill>
          <a:ln w="381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a:extLst>
              <a:ext uri="{FF2B5EF4-FFF2-40B4-BE49-F238E27FC236}">
                <a16:creationId xmlns:a16="http://schemas.microsoft.com/office/drawing/2014/main" id="{5C2B08F6-7A9B-F423-8286-0463BA68F26E}"/>
              </a:ext>
            </a:extLst>
          </p:cNvPr>
          <p:cNvCxnSpPr/>
          <p:nvPr/>
        </p:nvCxnSpPr>
        <p:spPr bwMode="auto">
          <a:xfrm flipH="1">
            <a:off x="15503693" y="31033204"/>
            <a:ext cx="1175492" cy="0"/>
          </a:xfrm>
          <a:prstGeom prst="straightConnector1">
            <a:avLst/>
          </a:prstGeom>
          <a:solidFill>
            <a:schemeClr val="accent1"/>
          </a:solidFill>
          <a:ln w="381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Block Arc 147">
            <a:extLst>
              <a:ext uri="{FF2B5EF4-FFF2-40B4-BE49-F238E27FC236}">
                <a16:creationId xmlns:a16="http://schemas.microsoft.com/office/drawing/2014/main" id="{FFEC6AA4-36F7-8681-22E8-C1E1F9D9B6B1}"/>
              </a:ext>
            </a:extLst>
          </p:cNvPr>
          <p:cNvSpPr/>
          <p:nvPr/>
        </p:nvSpPr>
        <p:spPr bwMode="auto">
          <a:xfrm rot="18731109">
            <a:off x="16829679" y="29831972"/>
            <a:ext cx="377441" cy="288032"/>
          </a:xfrm>
          <a:prstGeom prst="blockArc">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4052888" rtl="1" eaLnBrk="1" fontAlgn="base" latinLnBrk="0" hangingPunct="1">
              <a:lnSpc>
                <a:spcPct val="100000"/>
              </a:lnSpc>
              <a:spcBef>
                <a:spcPct val="0"/>
              </a:spcBef>
              <a:spcAft>
                <a:spcPct val="0"/>
              </a:spcAft>
              <a:buClrTx/>
              <a:buSzTx/>
              <a:buFontTx/>
              <a:buNone/>
              <a:tabLst/>
            </a:pPr>
            <a:endParaRPr kumimoji="0" lang="en-US" sz="8000" b="0" i="0" u="none" strike="noStrike" cap="none" normalizeH="0" baseline="0">
              <a:ln>
                <a:noFill/>
              </a:ln>
              <a:solidFill>
                <a:schemeClr val="tx1"/>
              </a:solidFill>
              <a:effectLst/>
              <a:latin typeface="Arial" pitchFamily="34" charset="0"/>
              <a:cs typeface="Arial" pitchFamily="34" charset="0"/>
            </a:endParaRPr>
          </a:p>
        </p:txBody>
      </p:sp>
      <p:sp>
        <p:nvSpPr>
          <p:cNvPr id="226" name="Block Arc 225">
            <a:extLst>
              <a:ext uri="{FF2B5EF4-FFF2-40B4-BE49-F238E27FC236}">
                <a16:creationId xmlns:a16="http://schemas.microsoft.com/office/drawing/2014/main" id="{CEEE61A4-4E0C-DB50-D050-30F95D061241}"/>
              </a:ext>
            </a:extLst>
          </p:cNvPr>
          <p:cNvSpPr/>
          <p:nvPr/>
        </p:nvSpPr>
        <p:spPr bwMode="auto">
          <a:xfrm rot="18731109">
            <a:off x="12336364" y="29816420"/>
            <a:ext cx="377441" cy="288032"/>
          </a:xfrm>
          <a:prstGeom prst="blockArc">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4052888" rtl="1" eaLnBrk="1" fontAlgn="base" latinLnBrk="0" hangingPunct="1">
              <a:lnSpc>
                <a:spcPct val="100000"/>
              </a:lnSpc>
              <a:spcBef>
                <a:spcPct val="0"/>
              </a:spcBef>
              <a:spcAft>
                <a:spcPct val="0"/>
              </a:spcAft>
              <a:buClrTx/>
              <a:buSzTx/>
              <a:buFontTx/>
              <a:buNone/>
              <a:tabLst/>
            </a:pPr>
            <a:endParaRPr kumimoji="0" lang="en-US" sz="8000" b="0" i="0" u="none" strike="noStrike" cap="none" normalizeH="0" baseline="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4742141A-4EA0-180B-C76B-63B0D3E16419}"/>
              </a:ext>
            </a:extLst>
          </p:cNvPr>
          <p:cNvPicPr>
            <a:picLocks noChangeAspect="1"/>
          </p:cNvPicPr>
          <p:nvPr/>
        </p:nvPicPr>
        <p:blipFill>
          <a:blip r:embed="rId16"/>
          <a:stretch>
            <a:fillRect/>
          </a:stretch>
        </p:blipFill>
        <p:spPr>
          <a:xfrm>
            <a:off x="8370963" y="35403741"/>
            <a:ext cx="11949037" cy="5912417"/>
          </a:xfrm>
          <a:prstGeom prst="rect">
            <a:avLst/>
          </a:prstGeom>
        </p:spPr>
      </p:pic>
      <p:sp>
        <p:nvSpPr>
          <p:cNvPr id="72" name="TextBox 71">
            <a:extLst>
              <a:ext uri="{FF2B5EF4-FFF2-40B4-BE49-F238E27FC236}">
                <a16:creationId xmlns:a16="http://schemas.microsoft.com/office/drawing/2014/main" id="{054AAB0E-1215-1F8E-2673-656887A8542B}"/>
              </a:ext>
            </a:extLst>
          </p:cNvPr>
          <p:cNvSpPr txBox="1"/>
          <p:nvPr/>
        </p:nvSpPr>
        <p:spPr>
          <a:xfrm>
            <a:off x="1159668" y="30485276"/>
            <a:ext cx="4763070" cy="400110"/>
          </a:xfrm>
          <a:prstGeom prst="rect">
            <a:avLst/>
          </a:prstGeom>
          <a:noFill/>
        </p:spPr>
        <p:txBody>
          <a:bodyPr wrap="square">
            <a:spAutoFit/>
          </a:bodyPr>
          <a:lstStyle/>
          <a:p>
            <a:pPr algn="ctr"/>
            <a:r>
              <a:rPr lang="en-US" sz="2000" dirty="0">
                <a:latin typeface="Times New Roman" panose="02020603050405020304" pitchFamily="18" charset="0"/>
              </a:rPr>
              <a:t>Figure of impulse uncontrolled</a:t>
            </a:r>
          </a:p>
        </p:txBody>
      </p:sp>
      <p:pic>
        <p:nvPicPr>
          <p:cNvPr id="9" name="Picture 8">
            <a:extLst>
              <a:ext uri="{FF2B5EF4-FFF2-40B4-BE49-F238E27FC236}">
                <a16:creationId xmlns:a16="http://schemas.microsoft.com/office/drawing/2014/main" id="{9DBD1019-56B6-27C9-2766-BD1D6C4CED6D}"/>
              </a:ext>
            </a:extLst>
          </p:cNvPr>
          <p:cNvPicPr>
            <a:picLocks noChangeAspect="1"/>
          </p:cNvPicPr>
          <p:nvPr/>
        </p:nvPicPr>
        <p:blipFill>
          <a:blip r:embed="rId17"/>
          <a:stretch>
            <a:fillRect/>
          </a:stretch>
        </p:blipFill>
        <p:spPr>
          <a:xfrm>
            <a:off x="-254249" y="30739695"/>
            <a:ext cx="7887074" cy="411734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4052888" rtl="1" eaLnBrk="1" fontAlgn="base" latinLnBrk="0" hangingPunct="1">
          <a:lnSpc>
            <a:spcPct val="100000"/>
          </a:lnSpc>
          <a:spcBef>
            <a:spcPct val="0"/>
          </a:spcBef>
          <a:spcAft>
            <a:spcPct val="0"/>
          </a:spcAft>
          <a:buClrTx/>
          <a:buSzTx/>
          <a:buFontTx/>
          <a:buNone/>
          <a:tabLst/>
          <a:defRPr kumimoji="0" lang="he-IL" sz="8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4052888" rtl="1" eaLnBrk="1" fontAlgn="base" latinLnBrk="0" hangingPunct="1">
          <a:lnSpc>
            <a:spcPct val="100000"/>
          </a:lnSpc>
          <a:spcBef>
            <a:spcPct val="0"/>
          </a:spcBef>
          <a:spcAft>
            <a:spcPct val="0"/>
          </a:spcAft>
          <a:buClrTx/>
          <a:buSzTx/>
          <a:buFontTx/>
          <a:buNone/>
          <a:tabLst/>
          <a:defRPr kumimoji="0" lang="he-IL" sz="8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D82B6CD-45B7-4A54-B245-0200E16A1E47}" vid="{3C2238CC-140E-4EC5-971D-E720CBD71AC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CF80CDA-C3F4-4DE3-B714-1D9833C4EFFD}">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mehonotEN</Template>
  <TotalTime>9162</TotalTime>
  <Words>354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David</vt:lpstr>
      <vt:lpstr>Times New Roman</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Windows User</dc:creator>
  <cp:lastModifiedBy>Daniel Lilintal</cp:lastModifiedBy>
  <cp:revision>59</cp:revision>
  <dcterms:created xsi:type="dcterms:W3CDTF">2017-06-10T19:08:29Z</dcterms:created>
  <dcterms:modified xsi:type="dcterms:W3CDTF">2022-06-29T18:16:03Z</dcterms:modified>
</cp:coreProperties>
</file>