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9B5E596-A985-4109-9823-528DB12C36AA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150820-B4AE-48D0-8B9C-A351838B99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40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50820-B4AE-48D0-8B9C-A351838B99A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85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7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302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4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009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57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465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79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1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901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697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152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63F0-0A24-475B-9E26-C0724B7664DF}" type="datetimeFigureOut">
              <a:rPr lang="he-IL" smtClean="0"/>
              <a:t>כ"ו/אדר א/תשפ"ב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74B08-23DA-43DB-9E3D-FB9C9903C0E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486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068" y="736454"/>
            <a:ext cx="7326771" cy="5489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8395" y="1137425"/>
            <a:ext cx="14732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LQR - impulse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96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99" y="499017"/>
            <a:ext cx="10683471" cy="58034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823" y="1371601"/>
            <a:ext cx="13612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PD - impulse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845250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</Words>
  <Application>Microsoft Office PowerPoint</Application>
  <PresentationFormat>מסך רחב</PresentationFormat>
  <Paragraphs>3</Paragraphs>
  <Slides>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Windows User</cp:lastModifiedBy>
  <cp:revision>2</cp:revision>
  <dcterms:created xsi:type="dcterms:W3CDTF">2022-02-27T08:32:55Z</dcterms:created>
  <dcterms:modified xsi:type="dcterms:W3CDTF">2022-02-27T09:11:07Z</dcterms:modified>
</cp:coreProperties>
</file>