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6" d="100"/>
          <a:sy n="8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9B5E596-A985-4109-9823-528DB12C36AA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150820-B4AE-48D0-8B9C-A351838B99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94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7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302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4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09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57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465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9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1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901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97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52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86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0917" y="869796"/>
            <a:ext cx="13612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PD - impulse</a:t>
            </a:r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08" y="434897"/>
            <a:ext cx="10941430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58650" y="959005"/>
            <a:ext cx="21741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Dynamic estimation </a:t>
            </a:r>
            <a:endParaRPr lang="he-IL" dirty="0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122" y="230385"/>
            <a:ext cx="8304363" cy="622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8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0494" y="1125995"/>
            <a:ext cx="185249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LQR EST - impulse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72" y="559791"/>
            <a:ext cx="11398872" cy="61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6816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9</Words>
  <Application>Microsoft Office PowerPoint</Application>
  <PresentationFormat>מסך רחב</PresentationFormat>
  <Paragraphs>3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Windows User</dc:creator>
  <cp:lastModifiedBy>Windows User</cp:lastModifiedBy>
  <cp:revision>9</cp:revision>
  <dcterms:created xsi:type="dcterms:W3CDTF">2022-02-27T08:32:55Z</dcterms:created>
  <dcterms:modified xsi:type="dcterms:W3CDTF">2022-02-27T13:18:21Z</dcterms:modified>
</cp:coreProperties>
</file>