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8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C568-7B5A-4DA4-B4A6-A2E98352FBFD}" type="datetimeFigureOut">
              <a:rPr lang="he-IL" smtClean="0"/>
              <a:t>ט"ז/טבת/תשפ"ב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F787-BF11-4594-A95D-91EB8B4F12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732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C568-7B5A-4DA4-B4A6-A2E98352FBFD}" type="datetimeFigureOut">
              <a:rPr lang="he-IL" smtClean="0"/>
              <a:t>ט"ז/טבת/תשפ"ב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F787-BF11-4594-A95D-91EB8B4F12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541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C568-7B5A-4DA4-B4A6-A2E98352FBFD}" type="datetimeFigureOut">
              <a:rPr lang="he-IL" smtClean="0"/>
              <a:t>ט"ז/טבת/תשפ"ב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F787-BF11-4594-A95D-91EB8B4F12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420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C568-7B5A-4DA4-B4A6-A2E98352FBFD}" type="datetimeFigureOut">
              <a:rPr lang="he-IL" smtClean="0"/>
              <a:t>ט"ז/טבת/תשפ"ב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F787-BF11-4594-A95D-91EB8B4F12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792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C568-7B5A-4DA4-B4A6-A2E98352FBFD}" type="datetimeFigureOut">
              <a:rPr lang="he-IL" smtClean="0"/>
              <a:t>ט"ז/טבת/תשפ"ב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F787-BF11-4594-A95D-91EB8B4F12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341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C568-7B5A-4DA4-B4A6-A2E98352FBFD}" type="datetimeFigureOut">
              <a:rPr lang="he-IL" smtClean="0"/>
              <a:t>ט"ז/טבת/תשפ"ב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F787-BF11-4594-A95D-91EB8B4F12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901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C568-7B5A-4DA4-B4A6-A2E98352FBFD}" type="datetimeFigureOut">
              <a:rPr lang="he-IL" smtClean="0"/>
              <a:t>ט"ז/טבת/תשפ"ב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F787-BF11-4594-A95D-91EB8B4F12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667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C568-7B5A-4DA4-B4A6-A2E98352FBFD}" type="datetimeFigureOut">
              <a:rPr lang="he-IL" smtClean="0"/>
              <a:t>ט"ז/טבת/תשפ"ב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F787-BF11-4594-A95D-91EB8B4F12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771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C568-7B5A-4DA4-B4A6-A2E98352FBFD}" type="datetimeFigureOut">
              <a:rPr lang="he-IL" smtClean="0"/>
              <a:t>ט"ז/טבת/תשפ"ב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F787-BF11-4594-A95D-91EB8B4F12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1328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C568-7B5A-4DA4-B4A6-A2E98352FBFD}" type="datetimeFigureOut">
              <a:rPr lang="he-IL" smtClean="0"/>
              <a:t>ט"ז/טבת/תשפ"ב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F787-BF11-4594-A95D-91EB8B4F12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779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C568-7B5A-4DA4-B4A6-A2E98352FBFD}" type="datetimeFigureOut">
              <a:rPr lang="he-IL" smtClean="0"/>
              <a:t>ט"ז/טבת/תשפ"ב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F787-BF11-4594-A95D-91EB8B4F12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157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8C568-7B5A-4DA4-B4A6-A2E98352FBFD}" type="datetimeFigureOut">
              <a:rPr lang="he-IL" smtClean="0"/>
              <a:t>ט"ז/טבת/תשפ"ב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5F787-BF11-4594-A95D-91EB8B4F12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937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999" y="1278600"/>
            <a:ext cx="5740001" cy="43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4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999" y="1278600"/>
            <a:ext cx="5740001" cy="43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2564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מסך רחב</PresentationFormat>
  <Paragraphs>0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Windows User</dc:creator>
  <cp:lastModifiedBy>Windows User</cp:lastModifiedBy>
  <cp:revision>1</cp:revision>
  <dcterms:created xsi:type="dcterms:W3CDTF">2021-12-20T16:25:05Z</dcterms:created>
  <dcterms:modified xsi:type="dcterms:W3CDTF">2021-12-20T16:25:35Z</dcterms:modified>
</cp:coreProperties>
</file>