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865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2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11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98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580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0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159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019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14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15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6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76B8-8559-466F-8A5A-013ED3E8A4B3}" type="datetimeFigureOut">
              <a:rPr lang="he-IL" smtClean="0"/>
              <a:t>כ"ב/אייר/תשפ"ב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C972-6DB1-463D-B321-E8954A5F1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97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98" y="0"/>
            <a:ext cx="10956147" cy="5495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50106" y="5310540"/>
            <a:ext cx="5361047" cy="36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0.8361*sin(7.21*S1) - 1.0*sin(0.06169*sin(S0 - 6.476))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899074" y="615475"/>
            <a:ext cx="13077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 20</a:t>
            </a:r>
          </a:p>
          <a:p>
            <a:r>
              <a:rPr lang="en-US" dirty="0" smtClean="0"/>
              <a:t>300 </a:t>
            </a:r>
            <a:r>
              <a:rPr lang="en-US" dirty="0" err="1" smtClean="0"/>
              <a:t>ind</a:t>
            </a:r>
            <a:endParaRPr lang="en-US" dirty="0" smtClean="0"/>
          </a:p>
          <a:p>
            <a:r>
              <a:rPr lang="en-US" dirty="0" smtClean="0"/>
              <a:t>+ * sin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891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40" y="457888"/>
            <a:ext cx="11200189" cy="5617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82107" y="5706151"/>
            <a:ext cx="83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7.21*S1 - 1.0*sin(0.06169*sin(sin(S0 - 6.476))*((S1 - 32.42)*(S0 - 2.072) - 65.95))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899074" y="615475"/>
            <a:ext cx="13077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 25</a:t>
            </a:r>
          </a:p>
          <a:p>
            <a:r>
              <a:rPr lang="en-US" dirty="0" smtClean="0"/>
              <a:t>300 </a:t>
            </a:r>
            <a:r>
              <a:rPr lang="en-US" dirty="0" err="1" smtClean="0"/>
              <a:t>ind</a:t>
            </a:r>
            <a:endParaRPr lang="en-US" dirty="0" smtClean="0"/>
          </a:p>
          <a:p>
            <a:r>
              <a:rPr lang="en-US" dirty="0" smtClean="0"/>
              <a:t>+ * sin</a:t>
            </a:r>
          </a:p>
          <a:p>
            <a:r>
              <a:rPr lang="en-US" dirty="0" smtClean="0"/>
              <a:t>Y1-3.79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063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06" y="0"/>
            <a:ext cx="11855325" cy="5946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074" y="615475"/>
            <a:ext cx="13077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 25</a:t>
            </a:r>
          </a:p>
          <a:p>
            <a:r>
              <a:rPr lang="en-US" dirty="0" smtClean="0"/>
              <a:t>300 </a:t>
            </a:r>
            <a:r>
              <a:rPr lang="en-US" dirty="0" err="1" smtClean="0"/>
              <a:t>ind</a:t>
            </a:r>
            <a:endParaRPr lang="en-US" dirty="0" smtClean="0"/>
          </a:p>
          <a:p>
            <a:r>
              <a:rPr lang="en-US" dirty="0" smtClean="0"/>
              <a:t>+ * sin</a:t>
            </a:r>
          </a:p>
          <a:p>
            <a:r>
              <a:rPr lang="en-US" dirty="0" smtClean="0"/>
              <a:t>Y1-0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82107" y="5706151"/>
            <a:ext cx="83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7.21*S1 - 1.0*sin(0.06169*sin(sin(S0 - 6.476))*((S1 - 32.42)*(S0 - 2.072) - 65.95))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472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Lilintal</dc:creator>
  <cp:lastModifiedBy>Daniel Lilintal</cp:lastModifiedBy>
  <cp:revision>4</cp:revision>
  <dcterms:created xsi:type="dcterms:W3CDTF">2022-05-23T12:59:08Z</dcterms:created>
  <dcterms:modified xsi:type="dcterms:W3CDTF">2022-05-23T14:38:41Z</dcterms:modified>
</cp:coreProperties>
</file>