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865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2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11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982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580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40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159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019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148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715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6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397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98" y="0"/>
            <a:ext cx="10956147" cy="54951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50106" y="5310540"/>
            <a:ext cx="5361047" cy="369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0.8361*sin(7.21*S1) - 1.0*sin(0.06169*sin(S0 - 6.476))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899074" y="615475"/>
            <a:ext cx="13077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 20</a:t>
            </a:r>
          </a:p>
          <a:p>
            <a:r>
              <a:rPr lang="en-US" dirty="0" smtClean="0"/>
              <a:t>300 </a:t>
            </a:r>
            <a:r>
              <a:rPr lang="en-US" dirty="0" err="1" smtClean="0"/>
              <a:t>ind</a:t>
            </a:r>
            <a:endParaRPr lang="en-US" dirty="0" smtClean="0"/>
          </a:p>
          <a:p>
            <a:r>
              <a:rPr lang="en-US" dirty="0" smtClean="0"/>
              <a:t>+ * sin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891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40" y="457888"/>
            <a:ext cx="11200189" cy="5617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82107" y="5706151"/>
            <a:ext cx="83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7.21*S1 - 1.0*sin(0.06169*sin(sin(S0 - 6.476))*((S1 - 32.42)*(S0 - 2.072) - 65.95))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899074" y="615475"/>
            <a:ext cx="13077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 25</a:t>
            </a:r>
          </a:p>
          <a:p>
            <a:r>
              <a:rPr lang="en-US" dirty="0" smtClean="0"/>
              <a:t>300 </a:t>
            </a:r>
            <a:r>
              <a:rPr lang="en-US" dirty="0" err="1" smtClean="0"/>
              <a:t>ind</a:t>
            </a:r>
            <a:endParaRPr lang="en-US" dirty="0" smtClean="0"/>
          </a:p>
          <a:p>
            <a:r>
              <a:rPr lang="en-US" dirty="0" smtClean="0"/>
              <a:t>+ * sin</a:t>
            </a:r>
          </a:p>
          <a:p>
            <a:r>
              <a:rPr lang="en-US" dirty="0" smtClean="0"/>
              <a:t>Y1-3.79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063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06" y="0"/>
            <a:ext cx="11855325" cy="59461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074" y="615475"/>
            <a:ext cx="13077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 25</a:t>
            </a:r>
          </a:p>
          <a:p>
            <a:r>
              <a:rPr lang="en-US" dirty="0" smtClean="0"/>
              <a:t>300 </a:t>
            </a:r>
            <a:r>
              <a:rPr lang="en-US" dirty="0" err="1" smtClean="0"/>
              <a:t>ind</a:t>
            </a:r>
            <a:endParaRPr lang="en-US" dirty="0" smtClean="0"/>
          </a:p>
          <a:p>
            <a:r>
              <a:rPr lang="en-US" dirty="0" smtClean="0"/>
              <a:t>+ * sin</a:t>
            </a:r>
          </a:p>
          <a:p>
            <a:r>
              <a:rPr lang="en-US" dirty="0" smtClean="0"/>
              <a:t>Y1-0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82107" y="5706151"/>
            <a:ext cx="83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7.21*S1 - 1.0*sin(0.06169*sin(sin(S0 - 6.476))*((S1 - 32.42)*(S0 - 2.072) - 65.95))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472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72" y="349623"/>
            <a:ext cx="11639038" cy="58377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2474" y="857522"/>
            <a:ext cx="13077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 25</a:t>
            </a:r>
          </a:p>
          <a:p>
            <a:r>
              <a:rPr lang="en-US" dirty="0" smtClean="0"/>
              <a:t>300 </a:t>
            </a:r>
            <a:r>
              <a:rPr lang="en-US" dirty="0" err="1" smtClean="0"/>
              <a:t>ind</a:t>
            </a:r>
            <a:endParaRPr lang="en-US" dirty="0" smtClean="0"/>
          </a:p>
          <a:p>
            <a:r>
              <a:rPr lang="en-US" dirty="0" smtClean="0"/>
              <a:t>+ * sin</a:t>
            </a:r>
          </a:p>
          <a:p>
            <a:r>
              <a:rPr lang="en-US" dirty="0" smtClean="0"/>
              <a:t>Y1-0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061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Lilintal</dc:creator>
  <cp:lastModifiedBy>Daniel Lilintal</cp:lastModifiedBy>
  <cp:revision>6</cp:revision>
  <dcterms:created xsi:type="dcterms:W3CDTF">2022-05-23T12:59:08Z</dcterms:created>
  <dcterms:modified xsi:type="dcterms:W3CDTF">2022-05-23T18:22:59Z</dcterms:modified>
</cp:coreProperties>
</file>