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cio" id="{3DE2D036-6DB4-45F9-9343-DF3036D79604}">
          <p14:sldIdLst>
            <p14:sldId id="256"/>
            <p14:sldId id="257"/>
            <p14:sldId id="258"/>
          </p14:sldIdLst>
        </p14:section>
        <p14:section name="Introdução" id="{14BF027B-5F40-435C-8D29-C078D43312E9}">
          <p14:sldIdLst>
            <p14:sldId id="259"/>
            <p14:sldId id="260"/>
            <p14:sldId id="261"/>
          </p14:sldIdLst>
        </p14:section>
        <p14:section name="Artes" id="{F2B63286-9FE0-4B5A-8B39-E8E254A0F53C}">
          <p14:sldIdLst>
            <p14:sldId id="262"/>
            <p14:sldId id="263"/>
            <p14:sldId id="264"/>
            <p14:sldId id="266"/>
          </p14:sldIdLst>
        </p14:section>
        <p14:section name="Programação" id="{50E25483-68A3-4931-BFA6-E73D925DECCF}">
          <p14:sldIdLst>
            <p14:sldId id="265"/>
            <p14:sldId id="267"/>
            <p14:sldId id="268"/>
            <p14:sldId id="269"/>
            <p14:sldId id="270"/>
          </p14:sldIdLst>
        </p14:section>
        <p14:section name="Finalização" id="{569E8008-8D05-4545-B678-87B09B86B8CC}">
          <p14:sldIdLst>
            <p14:sldId id="271"/>
            <p14:sldId id="272"/>
            <p14:sldId id="273"/>
            <p14:sldId id="274"/>
          </p14:sldIdLst>
        </p14:section>
      </p14:sectionLst>
    </p:ext>
    <p:ext uri="{EFAFB233-063F-42B5-8137-9DF3F51BA10A}">
      <p15:sldGuideLst xmlns:p15="http://schemas.microsoft.com/office/powerpoint/2012/main">
        <p15:guide id="1" pos="6562" userDrawn="1">
          <p15:clr>
            <a:srgbClr val="A4A3A4"/>
          </p15:clr>
        </p15:guide>
        <p15:guide id="2" orient="horz" pos="3748" userDrawn="1">
          <p15:clr>
            <a:srgbClr val="A4A3A4"/>
          </p15:clr>
        </p15:guide>
        <p15:guide id="3" pos="11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6CA8"/>
    <a:srgbClr val="9D0562"/>
    <a:srgbClr val="C14691"/>
    <a:srgbClr val="C55298"/>
    <a:srgbClr val="CD6AA7"/>
    <a:srgbClr val="B627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954" y="204"/>
      </p:cViewPr>
      <p:guideLst>
        <p:guide pos="6562"/>
        <p:guide orient="horz" pos="3748"/>
        <p:guide pos="11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2C96F-B4A8-4EBB-B10A-F9FEA1A0C117}" type="datetimeFigureOut">
              <a:rPr lang="pt-BR" smtClean="0"/>
              <a:t>04/03/2024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5AA94-3AF2-4E08-9B55-7FD908F35826}" type="slidenum">
              <a:rPr lang="pt-BR" smtClean="0"/>
              <a:t>‹nº›</a:t>
            </a:fld>
            <a:endParaRPr lang="pt-BR"/>
          </a:p>
        </p:txBody>
      </p:sp>
    </p:spTree>
    <p:extLst>
      <p:ext uri="{BB962C8B-B14F-4D97-AF65-F5344CB8AC3E}">
        <p14:creationId xmlns:p14="http://schemas.microsoft.com/office/powerpoint/2010/main" val="1910855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42397832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28629749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31398700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22210085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341095926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089B960-848F-40BE-934D-573B1B22461C}"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93461369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089B960-848F-40BE-934D-573B1B22461C}" type="datetimeFigureOut">
              <a:rPr lang="pt-BR" smtClean="0"/>
              <a:t>04/03/2024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414175713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089B960-848F-40BE-934D-573B1B22461C}" type="datetimeFigureOut">
              <a:rPr lang="pt-BR" smtClean="0"/>
              <a:t>04/03/2024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18163043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089B960-848F-40BE-934D-573B1B22461C}" type="datetimeFigureOut">
              <a:rPr lang="pt-BR" smtClean="0"/>
              <a:t>04/03/2024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40852154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089B960-848F-40BE-934D-573B1B22461C}"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194619693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089B960-848F-40BE-934D-573B1B22461C}" type="datetimeFigureOut">
              <a:rPr lang="pt-BR" smtClean="0"/>
              <a:t>04/03/2024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58DF4DD-1BCD-43F3-9285-9381FFEC0E02}" type="slidenum">
              <a:rPr lang="pt-BR" smtClean="0"/>
              <a:t>‹nº›</a:t>
            </a:fld>
            <a:endParaRPr lang="pt-BR"/>
          </a:p>
        </p:txBody>
      </p:sp>
    </p:spTree>
    <p:extLst>
      <p:ext uri="{BB962C8B-B14F-4D97-AF65-F5344CB8AC3E}">
        <p14:creationId xmlns:p14="http://schemas.microsoft.com/office/powerpoint/2010/main" val="30596467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9B960-848F-40BE-934D-573B1B22461C}" type="datetimeFigureOut">
              <a:rPr lang="pt-BR" smtClean="0"/>
              <a:t>04/03/2024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F4DD-1BCD-43F3-9285-9381FFEC0E02}" type="slidenum">
              <a:rPr lang="pt-BR" smtClean="0"/>
              <a:t>‹nº›</a:t>
            </a:fld>
            <a:endParaRPr lang="pt-BR"/>
          </a:p>
        </p:txBody>
      </p:sp>
    </p:spTree>
    <p:extLst>
      <p:ext uri="{BB962C8B-B14F-4D97-AF65-F5344CB8AC3E}">
        <p14:creationId xmlns:p14="http://schemas.microsoft.com/office/powerpoint/2010/main" val="340653650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Game Store</a:t>
            </a:r>
            <a:endParaRPr lang="en-US"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79" y="1491202"/>
            <a:ext cx="4017241" cy="4017241"/>
          </a:xfrm>
          <a:prstGeom prst="rect">
            <a:avLst/>
          </a:prstGeom>
        </p:spPr>
      </p:pic>
    </p:spTree>
    <p:extLst>
      <p:ext uri="{BB962C8B-B14F-4D97-AF65-F5344CB8AC3E}">
        <p14:creationId xmlns:p14="http://schemas.microsoft.com/office/powerpoint/2010/main" val="2067006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Fairy Tale Characters</a:t>
            </a:r>
            <a:endParaRPr lang="en-US" dirty="0"/>
          </a:p>
        </p:txBody>
      </p:sp>
      <p:pic>
        <p:nvPicPr>
          <p:cNvPr id="10" name="Espaço Reservado para Imagem 9"/>
          <p:cNvPicPr>
            <a:picLocks noGrp="1" noChangeAspect="1"/>
          </p:cNvPicPr>
          <p:nvPr>
            <p:ph type="pic" idx="1"/>
          </p:nvPr>
        </p:nvPicPr>
        <p:blipFill>
          <a:blip r:embed="rId2">
            <a:extLst>
              <a:ext uri="{28A0092B-C50C-407E-A947-70E740481C1C}">
                <a14:useLocalDpi xmlns:a14="http://schemas.microsoft.com/office/drawing/2010/main" val="0"/>
              </a:ext>
            </a:extLst>
          </a:blip>
          <a:srcRect l="1592" r="1592"/>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Espaço Reservado para Texto 8"/>
          <p:cNvSpPr>
            <a:spLocks noGrp="1"/>
          </p:cNvSpPr>
          <p:nvPr>
            <p:ph type="body" sz="half" idx="2"/>
          </p:nvPr>
        </p:nvSpPr>
        <p:spPr/>
        <p:txBody>
          <a:bodyPr/>
          <a:lstStyle/>
          <a:p>
            <a:r>
              <a:rPr lang="en-US" dirty="0" smtClean="0"/>
              <a:t>The characters were designed in such a way that they are unique, with unique characteristics, which make them captivating and visually pleasing.</a:t>
            </a:r>
            <a:endParaRPr lang="pt-BR" dirty="0"/>
          </a:p>
        </p:txBody>
      </p:sp>
    </p:spTree>
    <p:extLst>
      <p:ext uri="{BB962C8B-B14F-4D97-AF65-F5344CB8AC3E}">
        <p14:creationId xmlns:p14="http://schemas.microsoft.com/office/powerpoint/2010/main" val="31445505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p:cNvSpPr>
            <a:spLocks noGrp="1"/>
          </p:cNvSpPr>
          <p:nvPr>
            <p:ph type="ctrTitle"/>
          </p:nvPr>
        </p:nvSpPr>
        <p:spPr/>
        <p:txBody>
          <a:bodyPr/>
          <a:lstStyle/>
          <a:p>
            <a:r>
              <a:rPr lang="en-US" dirty="0" smtClean="0"/>
              <a:t>Programming</a:t>
            </a:r>
            <a:endParaRPr lang="en-US" dirty="0"/>
          </a:p>
        </p:txBody>
      </p:sp>
      <p:sp>
        <p:nvSpPr>
          <p:cNvPr id="18" name="Subtítulo 17"/>
          <p:cNvSpPr>
            <a:spLocks noGrp="1"/>
          </p:cNvSpPr>
          <p:nvPr>
            <p:ph type="subTitle" idx="1"/>
          </p:nvPr>
        </p:nvSpPr>
        <p:spPr/>
        <p:txBody>
          <a:bodyPr/>
          <a:lstStyle/>
          <a:p>
            <a:r>
              <a:rPr lang="en-US" dirty="0"/>
              <a:t>P</a:t>
            </a:r>
            <a:r>
              <a:rPr lang="en-US" dirty="0" smtClean="0"/>
              <a:t>rogramming the Game</a:t>
            </a:r>
            <a:endParaRPr lang="en-US" dirty="0"/>
          </a:p>
        </p:txBody>
      </p:sp>
    </p:spTree>
    <p:extLst>
      <p:ext uri="{BB962C8B-B14F-4D97-AF65-F5344CB8AC3E}">
        <p14:creationId xmlns:p14="http://schemas.microsoft.com/office/powerpoint/2010/main" val="27292180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noFill/>
          <a:ln>
            <a:noFill/>
          </a:ln>
        </p:spPr>
        <p:txBody>
          <a:bodyPr/>
          <a:lstStyle/>
          <a:p>
            <a:r>
              <a:rPr lang="en-US" dirty="0" smtClean="0"/>
              <a:t>Programming game</a:t>
            </a:r>
            <a:endParaRPr lang="en-US" dirty="0"/>
          </a:p>
        </p:txBody>
      </p:sp>
      <p:sp>
        <p:nvSpPr>
          <p:cNvPr id="5" name="Espaço Reservado para Conteúdo 4"/>
          <p:cNvSpPr>
            <a:spLocks noGrp="1"/>
          </p:cNvSpPr>
          <p:nvPr>
            <p:ph idx="1"/>
          </p:nvPr>
        </p:nvSpPr>
        <p:spPr>
          <a:solidFill>
            <a:schemeClr val="bg1"/>
          </a:solidFill>
          <a:ln>
            <a:noFill/>
          </a:ln>
        </p:spPr>
        <p:txBody>
          <a:bodyPr/>
          <a:lstStyle/>
          <a:p>
            <a:pPr marL="0" indent="0">
              <a:buNone/>
            </a:pPr>
            <a:r>
              <a:rPr lang="en-US" dirty="0" smtClean="0"/>
              <a:t>Programming a game is a complex task, and it has to be done well, a poorly programmed game can lead to bad gameplay. Fairy Tale was made on </a:t>
            </a:r>
            <a:r>
              <a:rPr lang="en-US" dirty="0" err="1" smtClean="0"/>
              <a:t>Godot</a:t>
            </a:r>
            <a:r>
              <a:rPr lang="en-US" dirty="0" smtClean="0"/>
              <a:t>, a game engine.</a:t>
            </a:r>
            <a:endParaRPr lang="pt-BR" dirty="0"/>
          </a:p>
        </p:txBody>
      </p:sp>
    </p:spTree>
    <p:extLst>
      <p:ext uri="{BB962C8B-B14F-4D97-AF65-F5344CB8AC3E}">
        <p14:creationId xmlns:p14="http://schemas.microsoft.com/office/powerpoint/2010/main" val="131126327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was it like programming Fairy Tale?</a:t>
            </a:r>
            <a:endParaRPr lang="en-US" dirty="0"/>
          </a:p>
        </p:txBody>
      </p:sp>
      <p:sp>
        <p:nvSpPr>
          <p:cNvPr id="3" name="Espaço Reservado para Conteúdo 2"/>
          <p:cNvSpPr>
            <a:spLocks noGrp="1"/>
          </p:cNvSpPr>
          <p:nvPr>
            <p:ph idx="1"/>
          </p:nvPr>
        </p:nvSpPr>
        <p:spPr/>
        <p:txBody>
          <a:bodyPr/>
          <a:lstStyle/>
          <a:p>
            <a:pPr marL="0" indent="0">
              <a:buNone/>
            </a:pPr>
            <a:r>
              <a:rPr lang="en-US" dirty="0" smtClean="0"/>
              <a:t>It was a very cautious process, as the user experience is very important, so we took great care to be able to offer the best experience for the player, with fluid combat and fun mechanics.</a:t>
            </a:r>
            <a:endParaRPr lang="pt-BR" dirty="0"/>
          </a:p>
        </p:txBody>
      </p:sp>
    </p:spTree>
    <p:extLst>
      <p:ext uri="{BB962C8B-B14F-4D97-AF65-F5344CB8AC3E}">
        <p14:creationId xmlns:p14="http://schemas.microsoft.com/office/powerpoint/2010/main" val="13798262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216274" y="365125"/>
            <a:ext cx="5759451" cy="1325563"/>
          </a:xfrm>
        </p:spPr>
        <p:txBody>
          <a:bodyPr/>
          <a:lstStyle/>
          <a:p>
            <a:pPr algn="ctr"/>
            <a:r>
              <a:rPr lang="en-US" dirty="0" smtClean="0"/>
              <a:t>Fairy Tale:</a:t>
            </a:r>
            <a:br>
              <a:rPr lang="en-US" dirty="0" smtClean="0"/>
            </a:br>
            <a:r>
              <a:rPr lang="en-US" dirty="0" smtClean="0"/>
              <a:t>The Lost Earrings</a:t>
            </a:r>
            <a:endParaRPr lang="en-US" dirty="0"/>
          </a:p>
        </p:txBody>
      </p:sp>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5619" y="1690688"/>
            <a:ext cx="5950106" cy="4206460"/>
          </a:xfrm>
          <a:prstGeom prst="rect">
            <a:avLst/>
          </a:prstGeom>
        </p:spPr>
      </p:pic>
      <p:sp>
        <p:nvSpPr>
          <p:cNvPr id="11" name="CaixaDeTexto 10"/>
          <p:cNvSpPr txBox="1"/>
          <p:nvPr/>
        </p:nvSpPr>
        <p:spPr>
          <a:xfrm>
            <a:off x="2022684" y="6063522"/>
            <a:ext cx="8394491" cy="794478"/>
          </a:xfrm>
          <a:prstGeom prst="rect">
            <a:avLst/>
          </a:prstGeom>
          <a:noFill/>
        </p:spPr>
        <p:txBody>
          <a:bodyPr wrap="square" rtlCol="0">
            <a:spAutoFit/>
          </a:bodyPr>
          <a:lstStyle/>
          <a:p>
            <a:endParaRPr lang="pt-BR" dirty="0"/>
          </a:p>
        </p:txBody>
      </p:sp>
      <p:sp>
        <p:nvSpPr>
          <p:cNvPr id="12" name="CaixaDeTexto 11"/>
          <p:cNvSpPr txBox="1"/>
          <p:nvPr/>
        </p:nvSpPr>
        <p:spPr>
          <a:xfrm>
            <a:off x="1851090" y="5949950"/>
            <a:ext cx="8299163" cy="369332"/>
          </a:xfrm>
          <a:prstGeom prst="rect">
            <a:avLst/>
          </a:prstGeom>
          <a:noFill/>
        </p:spPr>
        <p:txBody>
          <a:bodyPr wrap="square" rtlCol="0">
            <a:spAutoFit/>
          </a:bodyPr>
          <a:lstStyle/>
          <a:p>
            <a:pPr algn="ctr"/>
            <a:r>
              <a:rPr lang="pt-BR" dirty="0" err="1" smtClean="0"/>
              <a:t>All</a:t>
            </a:r>
            <a:r>
              <a:rPr lang="pt-BR" dirty="0" smtClean="0"/>
              <a:t> </a:t>
            </a:r>
            <a:r>
              <a:rPr lang="en-US" dirty="0" smtClean="0"/>
              <a:t>Characters (Arcadia, Lisa e Morgana)</a:t>
            </a:r>
            <a:endParaRPr lang="pt-BR" dirty="0"/>
          </a:p>
        </p:txBody>
      </p:sp>
    </p:spTree>
    <p:extLst>
      <p:ext uri="{BB962C8B-B14F-4D97-AF65-F5344CB8AC3E}">
        <p14:creationId xmlns:p14="http://schemas.microsoft.com/office/powerpoint/2010/main" val="33532086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774825" y="344773"/>
            <a:ext cx="8642350" cy="707886"/>
          </a:xfrm>
          <a:prstGeom prst="rect">
            <a:avLst/>
          </a:prstGeom>
          <a:noFill/>
        </p:spPr>
        <p:txBody>
          <a:bodyPr wrap="square" rtlCol="0">
            <a:spAutoFit/>
          </a:bodyPr>
          <a:lstStyle/>
          <a:p>
            <a:pPr algn="ctr"/>
            <a:r>
              <a:rPr lang="en-US" sz="4000" b="1" dirty="0" smtClean="0"/>
              <a:t>The video of prototype game</a:t>
            </a:r>
            <a:endParaRPr lang="en-US" sz="4000" b="1" dirty="0"/>
          </a:p>
        </p:txBody>
      </p:sp>
    </p:spTree>
    <p:extLst>
      <p:ext uri="{BB962C8B-B14F-4D97-AF65-F5344CB8AC3E}">
        <p14:creationId xmlns:p14="http://schemas.microsoft.com/office/powerpoint/2010/main" val="1609482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n-US" dirty="0" smtClean="0"/>
              <a:t>Finishing</a:t>
            </a:r>
            <a:endParaRPr lang="en-US" dirty="0"/>
          </a:p>
        </p:txBody>
      </p:sp>
      <p:sp>
        <p:nvSpPr>
          <p:cNvPr id="5" name="Subtítulo 4"/>
          <p:cNvSpPr>
            <a:spLocks noGrp="1"/>
          </p:cNvSpPr>
          <p:nvPr>
            <p:ph type="subTitle" idx="1"/>
          </p:nvPr>
        </p:nvSpPr>
        <p:spPr/>
        <p:txBody>
          <a:bodyPr/>
          <a:lstStyle/>
          <a:p>
            <a:r>
              <a:rPr lang="en-US" dirty="0" smtClean="0"/>
              <a:t>Finishing presentation</a:t>
            </a:r>
            <a:endParaRPr lang="en-US" dirty="0"/>
          </a:p>
        </p:txBody>
      </p:sp>
    </p:spTree>
    <p:extLst>
      <p:ext uri="{BB962C8B-B14F-4D97-AF65-F5344CB8AC3E}">
        <p14:creationId xmlns:p14="http://schemas.microsoft.com/office/powerpoint/2010/main" val="173627822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Credits</a:t>
            </a:r>
            <a:endParaRPr lang="en-US" dirty="0"/>
          </a:p>
        </p:txBody>
      </p:sp>
      <p:sp>
        <p:nvSpPr>
          <p:cNvPr id="3" name="Espaço Reservado para Conteúdo 2"/>
          <p:cNvSpPr>
            <a:spLocks noGrp="1"/>
          </p:cNvSpPr>
          <p:nvPr>
            <p:ph idx="1"/>
          </p:nvPr>
        </p:nvSpPr>
        <p:spPr/>
        <p:txBody>
          <a:bodyPr/>
          <a:lstStyle/>
          <a:p>
            <a:r>
              <a:rPr lang="pt-BR" dirty="0" smtClean="0"/>
              <a:t>Luís Fernando Ferreira </a:t>
            </a:r>
            <a:r>
              <a:rPr lang="en-US" dirty="0" smtClean="0"/>
              <a:t>– Art</a:t>
            </a:r>
            <a:r>
              <a:rPr lang="en-US" dirty="0" smtClean="0"/>
              <a:t>, Animation and Characters</a:t>
            </a:r>
          </a:p>
          <a:p>
            <a:r>
              <a:rPr lang="pt-BR" dirty="0" smtClean="0"/>
              <a:t>Thomas Sena </a:t>
            </a:r>
            <a:r>
              <a:rPr lang="en-US" dirty="0" smtClean="0"/>
              <a:t>– Art and Animation</a:t>
            </a:r>
          </a:p>
          <a:p>
            <a:r>
              <a:rPr lang="pt-BR" dirty="0" smtClean="0"/>
              <a:t>Daniel Lima </a:t>
            </a:r>
            <a:r>
              <a:rPr lang="en-US" dirty="0" smtClean="0"/>
              <a:t>– Game Design and Programmer</a:t>
            </a:r>
            <a:endParaRPr lang="en-US" dirty="0"/>
          </a:p>
        </p:txBody>
      </p:sp>
    </p:spTree>
    <p:extLst>
      <p:ext uri="{BB962C8B-B14F-4D97-AF65-F5344CB8AC3E}">
        <p14:creationId xmlns:p14="http://schemas.microsoft.com/office/powerpoint/2010/main" val="22798504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Conteúdo 2"/>
          <p:cNvSpPr>
            <a:spLocks noGrp="1"/>
          </p:cNvSpPr>
          <p:nvPr>
            <p:ph idx="1"/>
          </p:nvPr>
        </p:nvSpPr>
        <p:spPr/>
        <p:txBody>
          <a:bodyPr/>
          <a:lstStyle/>
          <a:p>
            <a:pPr marL="0" indent="0">
              <a:buNone/>
            </a:pPr>
            <a:r>
              <a:rPr lang="en-US" dirty="0" smtClean="0"/>
              <a:t>Fairy Tale: The Lost Earrings will be the first of many other successful Game Store games.</a:t>
            </a:r>
            <a:endParaRPr lang="pt-BR" dirty="0"/>
          </a:p>
        </p:txBody>
      </p:sp>
    </p:spTree>
    <p:extLst>
      <p:ext uri="{BB962C8B-B14F-4D97-AF65-F5344CB8AC3E}">
        <p14:creationId xmlns:p14="http://schemas.microsoft.com/office/powerpoint/2010/main" val="10619283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Thanks</a:t>
            </a:r>
            <a:endParaRPr lang="en-US" dirty="0"/>
          </a:p>
        </p:txBody>
      </p:sp>
      <p:sp>
        <p:nvSpPr>
          <p:cNvPr id="3" name="Espaço Reservado para Conteúdo 2"/>
          <p:cNvSpPr>
            <a:spLocks noGrp="1"/>
          </p:cNvSpPr>
          <p:nvPr>
            <p:ph idx="1"/>
          </p:nvPr>
        </p:nvSpPr>
        <p:spPr/>
        <p:txBody>
          <a:bodyPr/>
          <a:lstStyle/>
          <a:p>
            <a:pPr marL="0" indent="0">
              <a:buNone/>
            </a:pPr>
            <a:r>
              <a:rPr lang="en-US" dirty="0" smtClean="0"/>
              <a:t>Thanks for hearing a little about this amazing game, thanks to everyone who made this possible.</a:t>
            </a:r>
            <a:endParaRPr lang="pt-BR" dirty="0"/>
          </a:p>
        </p:txBody>
      </p:sp>
    </p:spTree>
    <p:extLst>
      <p:ext uri="{BB962C8B-B14F-4D97-AF65-F5344CB8AC3E}">
        <p14:creationId xmlns:p14="http://schemas.microsoft.com/office/powerpoint/2010/main" val="32957466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Who are we?</a:t>
            </a:r>
            <a:endParaRPr lang="en-US" dirty="0"/>
          </a:p>
        </p:txBody>
      </p:sp>
      <p:sp>
        <p:nvSpPr>
          <p:cNvPr id="3" name="Espaço Reservado para Conteúdo 2"/>
          <p:cNvSpPr>
            <a:spLocks noGrp="1"/>
          </p:cNvSpPr>
          <p:nvPr>
            <p:ph idx="1"/>
          </p:nvPr>
        </p:nvSpPr>
        <p:spPr/>
        <p:txBody>
          <a:bodyPr/>
          <a:lstStyle/>
          <a:p>
            <a:pPr marL="0" indent="0">
              <a:buNone/>
            </a:pPr>
            <a:r>
              <a:rPr lang="en-US" dirty="0" smtClean="0"/>
              <a:t>We are a game development company, looking for professionals who want to grow together with the company, developing unique experiences.</a:t>
            </a:r>
            <a:endParaRPr lang="en-US" dirty="0"/>
          </a:p>
        </p:txBody>
      </p:sp>
    </p:spTree>
    <p:extLst>
      <p:ext uri="{BB962C8B-B14F-4D97-AF65-F5344CB8AC3E}">
        <p14:creationId xmlns:p14="http://schemas.microsoft.com/office/powerpoint/2010/main" val="15509164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n-US" dirty="0" smtClean="0"/>
              <a:t>Why?</a:t>
            </a:r>
            <a:endParaRPr lang="en-US" dirty="0"/>
          </a:p>
        </p:txBody>
      </p:sp>
      <p:sp>
        <p:nvSpPr>
          <p:cNvPr id="10" name="Espaço Reservado para Conteúdo 9"/>
          <p:cNvSpPr>
            <a:spLocks noGrp="1"/>
          </p:cNvSpPr>
          <p:nvPr>
            <p:ph idx="1"/>
          </p:nvPr>
        </p:nvSpPr>
        <p:spPr/>
        <p:txBody>
          <a:bodyPr/>
          <a:lstStyle/>
          <a:p>
            <a:pPr marL="0" indent="0">
              <a:buNone/>
            </a:pPr>
            <a:r>
              <a:rPr lang="en-US" dirty="0" smtClean="0"/>
              <a:t>Our company aims to show people that game development is possible for anyone, with willpower and dedication everything is possible, the Game Store will provide all the support and resources for our professionals.</a:t>
            </a:r>
            <a:endParaRPr lang="en-US" dirty="0"/>
          </a:p>
        </p:txBody>
      </p:sp>
    </p:spTree>
    <p:extLst>
      <p:ext uri="{BB962C8B-B14F-4D97-AF65-F5344CB8AC3E}">
        <p14:creationId xmlns:p14="http://schemas.microsoft.com/office/powerpoint/2010/main" val="32050344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n-US" dirty="0" smtClean="0"/>
              <a:t>Fairy Tale: The Lost Earrings</a:t>
            </a:r>
            <a:endParaRPr lang="en-US" dirty="0"/>
          </a:p>
        </p:txBody>
      </p:sp>
      <p:sp>
        <p:nvSpPr>
          <p:cNvPr id="5" name="Subtítulo 4"/>
          <p:cNvSpPr>
            <a:spLocks noGrp="1"/>
          </p:cNvSpPr>
          <p:nvPr>
            <p:ph type="subTitle" idx="1"/>
          </p:nvPr>
        </p:nvSpPr>
        <p:spPr/>
        <p:txBody>
          <a:bodyPr/>
          <a:lstStyle/>
          <a:p>
            <a:r>
              <a:rPr lang="en-US" dirty="0" smtClean="0"/>
              <a:t>The game</a:t>
            </a:r>
            <a:endParaRPr lang="en-US" dirty="0"/>
          </a:p>
        </p:txBody>
      </p:sp>
    </p:spTree>
    <p:extLst>
      <p:ext uri="{BB962C8B-B14F-4D97-AF65-F5344CB8AC3E}">
        <p14:creationId xmlns:p14="http://schemas.microsoft.com/office/powerpoint/2010/main" val="17982719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About Fairy Tale</a:t>
            </a:r>
            <a:endParaRPr lang="en-US" dirty="0"/>
          </a:p>
        </p:txBody>
      </p:sp>
      <p:sp>
        <p:nvSpPr>
          <p:cNvPr id="3" name="Espaço Reservado para Conteúdo 2"/>
          <p:cNvSpPr>
            <a:spLocks noGrp="1"/>
          </p:cNvSpPr>
          <p:nvPr>
            <p:ph idx="1"/>
          </p:nvPr>
        </p:nvSpPr>
        <p:spPr/>
        <p:txBody>
          <a:bodyPr/>
          <a:lstStyle/>
          <a:p>
            <a:pPr marL="0" indent="0">
              <a:buNone/>
            </a:pPr>
            <a:r>
              <a:rPr lang="en-US" dirty="0" smtClean="0"/>
              <a:t>Fairy Tale: The Lost Earrings tells a story of envy and evil, but the act of forgiving can save lives. Fairy Tale tells the story of two girls studying magic, Morgana and Arcadia, Morgana a woman with an intense and intriguing personality, Arcadia sweet and friendly, very beautiful and intelligent.</a:t>
            </a:r>
            <a:endParaRPr lang="pt-BR" dirty="0"/>
          </a:p>
        </p:txBody>
      </p:sp>
    </p:spTree>
    <p:extLst>
      <p:ext uri="{BB962C8B-B14F-4D97-AF65-F5344CB8AC3E}">
        <p14:creationId xmlns:p14="http://schemas.microsoft.com/office/powerpoint/2010/main" val="7534727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Game Design</a:t>
            </a:r>
            <a:endParaRPr lang="en-US" dirty="0"/>
          </a:p>
        </p:txBody>
      </p:sp>
      <p:sp>
        <p:nvSpPr>
          <p:cNvPr id="3" name="Espaço Reservado para Conteúdo 2"/>
          <p:cNvSpPr>
            <a:spLocks noGrp="1"/>
          </p:cNvSpPr>
          <p:nvPr>
            <p:ph idx="1"/>
          </p:nvPr>
        </p:nvSpPr>
        <p:spPr/>
        <p:txBody>
          <a:bodyPr/>
          <a:lstStyle/>
          <a:p>
            <a:pPr marL="0" indent="0">
              <a:buNone/>
            </a:pPr>
            <a:r>
              <a:rPr lang="en-US" dirty="0" smtClean="0"/>
              <a:t>Fairy Tale is a Top-Down and Rogue Like game, with simple mechanics, with intense combat, demanding more from the player's reaction</a:t>
            </a:r>
            <a:endParaRPr lang="pt-BR" dirty="0"/>
          </a:p>
        </p:txBody>
      </p:sp>
    </p:spTree>
    <p:extLst>
      <p:ext uri="{BB962C8B-B14F-4D97-AF65-F5344CB8AC3E}">
        <p14:creationId xmlns:p14="http://schemas.microsoft.com/office/powerpoint/2010/main" val="376938172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en-US" dirty="0" smtClean="0"/>
              <a:t>Game Arts</a:t>
            </a:r>
            <a:endParaRPr lang="en-US" dirty="0"/>
          </a:p>
        </p:txBody>
      </p:sp>
      <p:sp>
        <p:nvSpPr>
          <p:cNvPr id="8" name="Subtítulo 7"/>
          <p:cNvSpPr>
            <a:spLocks noGrp="1"/>
          </p:cNvSpPr>
          <p:nvPr>
            <p:ph type="subTitle" idx="1"/>
          </p:nvPr>
        </p:nvSpPr>
        <p:spPr/>
        <p:txBody>
          <a:bodyPr/>
          <a:lstStyle/>
          <a:p>
            <a:r>
              <a:rPr lang="en-US" dirty="0" smtClean="0"/>
              <a:t>Arts development</a:t>
            </a:r>
            <a:endParaRPr lang="en-US" dirty="0"/>
          </a:p>
        </p:txBody>
      </p:sp>
    </p:spTree>
    <p:extLst>
      <p:ext uri="{BB962C8B-B14F-4D97-AF65-F5344CB8AC3E}">
        <p14:creationId xmlns:p14="http://schemas.microsoft.com/office/powerpoint/2010/main" val="137750766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Fairy Tale Arts</a:t>
            </a:r>
            <a:endParaRPr lang="en-US" dirty="0"/>
          </a:p>
        </p:txBody>
      </p:sp>
      <p:pic>
        <p:nvPicPr>
          <p:cNvPr id="16" name="Espaço Reservado para Imagem 1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9" t="6136" r="243" b="35821"/>
          <a:stretch/>
        </p:blipFill>
        <p:spPr>
          <a:xfrm>
            <a:off x="5186597" y="1169233"/>
            <a:ext cx="6168791" cy="5066675"/>
          </a:xfrm>
          <a:prstGeom prst="rect">
            <a:avLst/>
          </a:prstGeom>
          <a:noFill/>
          <a:ln>
            <a:noFill/>
          </a:ln>
        </p:spPr>
      </p:pic>
      <p:sp>
        <p:nvSpPr>
          <p:cNvPr id="8" name="Espaço Reservado para Conteúdo 7"/>
          <p:cNvSpPr>
            <a:spLocks noGrp="1"/>
          </p:cNvSpPr>
          <p:nvPr>
            <p:ph type="body" sz="half" idx="2"/>
          </p:nvPr>
        </p:nvSpPr>
        <p:spPr/>
        <p:txBody>
          <a:bodyPr>
            <a:normAutofit/>
          </a:bodyPr>
          <a:lstStyle/>
          <a:p>
            <a:r>
              <a:rPr lang="en-US" dirty="0" smtClean="0"/>
              <a:t>The art style adopted for Fairy Tale is pixel art, this art works pixel by pixel to achieve these beautiful results. But before starting with the pixel art, we made a designed model.</a:t>
            </a:r>
          </a:p>
          <a:p>
            <a:r>
              <a:rPr lang="en-US" dirty="0" smtClean="0"/>
              <a:t>(That would be Morgana)</a:t>
            </a:r>
            <a:endParaRPr lang="pt-BR" dirty="0"/>
          </a:p>
        </p:txBody>
      </p:sp>
    </p:spTree>
    <p:extLst>
      <p:ext uri="{BB962C8B-B14F-4D97-AF65-F5344CB8AC3E}">
        <p14:creationId xmlns:p14="http://schemas.microsoft.com/office/powerpoint/2010/main" val="276638885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Making Art</a:t>
            </a:r>
            <a:endParaRPr lang="en-US" dirty="0"/>
          </a:p>
        </p:txBody>
      </p:sp>
      <p:sp>
        <p:nvSpPr>
          <p:cNvPr id="6" name="Espaço Reservado para Conteúdo 5"/>
          <p:cNvSpPr>
            <a:spLocks noGrp="1"/>
          </p:cNvSpPr>
          <p:nvPr>
            <p:ph idx="1"/>
          </p:nvPr>
        </p:nvSpPr>
        <p:spPr>
          <a:xfrm>
            <a:off x="838200" y="1825625"/>
            <a:ext cx="10659256" cy="4351338"/>
          </a:xfrm>
        </p:spPr>
        <p:txBody>
          <a:bodyPr>
            <a:normAutofit/>
          </a:bodyPr>
          <a:lstStyle/>
          <a:p>
            <a:pPr marL="0" indent="0">
              <a:buNone/>
            </a:pPr>
            <a:r>
              <a:rPr lang="en-US" dirty="0" smtClean="0"/>
              <a:t>Bringing an idea to life such as a character, animation or pixel art can be a difficult task if done incorrectly, and a very efficient way is to divide the work into stages. For example, although my main goal is to create animations to bring the game's characters to life, I don't start directly with that part. Before the animation, I do other arts of different types, which serve as a guide and, little by little, step by step, I shape the work.</a:t>
            </a:r>
          </a:p>
          <a:p>
            <a:pPr marL="0" indent="0">
              <a:buNone/>
            </a:pPr>
            <a:r>
              <a:rPr lang="en-US" b="1" u="sng" dirty="0" smtClean="0"/>
              <a:t>By </a:t>
            </a:r>
            <a:r>
              <a:rPr lang="pt-BR" b="1" u="sng" dirty="0"/>
              <a:t>Luís Fernando </a:t>
            </a:r>
            <a:r>
              <a:rPr lang="pt-BR" b="1" u="sng" dirty="0" smtClean="0"/>
              <a:t>Ferreira (Game </a:t>
            </a:r>
            <a:r>
              <a:rPr lang="pt-BR" b="1" u="sng" dirty="0" err="1" smtClean="0"/>
              <a:t>Artist</a:t>
            </a:r>
            <a:r>
              <a:rPr lang="pt-BR" b="1" u="sng" dirty="0" smtClean="0"/>
              <a:t>)</a:t>
            </a:r>
            <a:endParaRPr lang="pt-BR" b="1" u="sng" dirty="0"/>
          </a:p>
        </p:txBody>
      </p:sp>
    </p:spTree>
    <p:extLst>
      <p:ext uri="{BB962C8B-B14F-4D97-AF65-F5344CB8AC3E}">
        <p14:creationId xmlns:p14="http://schemas.microsoft.com/office/powerpoint/2010/main" val="19494257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3613</TotalTime>
  <Words>516</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Calibri Light</vt:lpstr>
      <vt:lpstr>Tema do Office</vt:lpstr>
      <vt:lpstr>Game Store</vt:lpstr>
      <vt:lpstr>Who are we?</vt:lpstr>
      <vt:lpstr>Why?</vt:lpstr>
      <vt:lpstr>Fairy Tale: The Lost Earrings</vt:lpstr>
      <vt:lpstr>About Fairy Tale</vt:lpstr>
      <vt:lpstr>Game Design</vt:lpstr>
      <vt:lpstr>Game Arts</vt:lpstr>
      <vt:lpstr>Fairy Tale Arts</vt:lpstr>
      <vt:lpstr>Making Art</vt:lpstr>
      <vt:lpstr>Fairy Tale Characters</vt:lpstr>
      <vt:lpstr>Programming</vt:lpstr>
      <vt:lpstr>Programming game</vt:lpstr>
      <vt:lpstr>What was it like programming Fairy Tale?</vt:lpstr>
      <vt:lpstr>Fairy Tale: The Lost Earrings</vt:lpstr>
      <vt:lpstr>Apresentação do PowerPoint</vt:lpstr>
      <vt:lpstr>Finishing</vt:lpstr>
      <vt:lpstr>Credits</vt:lpstr>
      <vt:lpstr>Conclusion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user</dc:creator>
  <cp:lastModifiedBy>user</cp:lastModifiedBy>
  <cp:revision>32</cp:revision>
  <dcterms:created xsi:type="dcterms:W3CDTF">2024-03-04T15:07:44Z</dcterms:created>
  <dcterms:modified xsi:type="dcterms:W3CDTF">2024-03-07T03:35:11Z</dcterms:modified>
</cp:coreProperties>
</file>