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3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0" lang="en"/>
              <a:t>SSD Power Automation Utility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y="3516573" x="685800"/>
            <a:ext cy="1462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Group #3: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Dan Linnen - danlinnen@gmail.com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Joe Mendes - joe.g.mendes@gmail.com</a:t>
            </a:r>
            <a:br>
              <a:rPr lang="en"/>
            </a:b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274525" x="8376725"/>
            <a:ext cy="704850" cx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does it do?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Power Cycle Device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Enable ROM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UART 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Debug/Logging port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Run Application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Monitor Temperature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Monitor Voltage/Current/Power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Supply User with Menu.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Poll for user selection.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Apply user selection to state machine.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Menu System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22300" x="1799900"/>
            <a:ext cy="3787724" cx="60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Prototype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y="856022" x="1094950"/>
            <a:ext cy="4555601" cx="341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4">
            <a:alphaModFix/>
          </a:blip>
          <a:srcRect t="4003" b="0" r="0" l="26161"/>
          <a:stretch/>
        </p:blipFill>
        <p:spPr>
          <a:xfrm rot="5400000">
            <a:off y="2073099" x="5985584"/>
            <a:ext cy="3512048" cx="202611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y="1182425" x="5330200"/>
            <a:ext cy="1532400" cx="3336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LCD (16x2)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LPC1768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USB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Prototype Board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Power/Temp Monitor IC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5V/3A Mechanical Relay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Optocoupler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/>
        </p:nvSpPr>
        <p:spPr>
          <a:xfrm>
            <a:off y="1799875" x="959075"/>
            <a:ext cy="882899" cx="7567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7200"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