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F34D3-B56C-458F-9711-E40FE8FCE7F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C869B-DB23-4D32-9631-83F82FA66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0696-7814-4178-B93A-83BFB698B555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403-710A-43E9-99FE-5734D0C778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9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E5C1-C662-469F-8BF3-E67CDEAC7C8E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403-710A-43E9-99FE-5734D0C7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7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217A-4A91-407D-B342-8B5B7CDA8F48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403-710A-43E9-99FE-5734D0C7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4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C941-AF88-4AD9-9236-A8948EBC24B5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403-710A-43E9-99FE-5734D0C7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2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81FC-57C0-49FA-98CA-798A76FE5891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403-710A-43E9-99FE-5734D0C778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40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BF82-66B0-42A6-BDD8-8D350C1C9255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403-710A-43E9-99FE-5734D0C7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1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ADA6-51F2-4982-9301-A36D57847499}" type="datetime1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403-710A-43E9-99FE-5734D0C7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1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D6A9-8810-465D-9FCA-469BDAF0DB52}" type="datetime1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403-710A-43E9-99FE-5734D0C7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8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B30-6CDC-4071-B151-0F66B003B59B}" type="datetime1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LAB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403-710A-43E9-99FE-5734D0C7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7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4F3911-5F0D-4C72-A099-E537B7B839E3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LAB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FCC403-710A-43E9-99FE-5734D0C7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527D-E889-4EAC-9148-5E0BA51C28B5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403-710A-43E9-99FE-5734D0C7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7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D719BF-D8C5-4FAA-AC12-8A8D55C38407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LAB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FCC403-710A-43E9-99FE-5734D0C7782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21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1E62-557D-C24E-903A-18A2C955E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CSI 3130 </a:t>
            </a:r>
            <a:br>
              <a:rPr lang="en-US" dirty="0"/>
            </a:br>
            <a:r>
              <a:rPr lang="en-US" dirty="0"/>
              <a:t>DBMS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F4EFC-DB2C-0662-331A-F1AD31360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79C68-E71A-E2D2-B3C8-AB9A94B1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2</a:t>
            </a:r>
          </a:p>
        </p:txBody>
      </p:sp>
    </p:spTree>
    <p:extLst>
      <p:ext uri="{BB962C8B-B14F-4D97-AF65-F5344CB8AC3E}">
        <p14:creationId xmlns:p14="http://schemas.microsoft.com/office/powerpoint/2010/main" val="227485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FCA9-AB30-9E26-E500-713A36E8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EB957-E0E1-FDC5-60AD-FC6E4FA8D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Relational Database Management System like MySQL, Oracle.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Precisely, Object Relational DBMS (ORDBMS).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Open-source.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One of the highly used DBMS.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Handles complex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Features: various data types, data integrity, performance, reliability, security, extensibility.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D05C7-8C33-7A13-657F-9E8ED813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2</a:t>
            </a:r>
          </a:p>
        </p:txBody>
      </p:sp>
    </p:spTree>
    <p:extLst>
      <p:ext uri="{BB962C8B-B14F-4D97-AF65-F5344CB8AC3E}">
        <p14:creationId xmlns:p14="http://schemas.microsoft.com/office/powerpoint/2010/main" val="358001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EB5F-7F31-64DB-6668-1D48DF7B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536CB-E125-C7C5-0E0F-54E7AD7BF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hybrid of 2 models: RDBMS, OODBMS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database capabilities + object oriented programming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created to handle complex data types such as audio, video, images,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Object Relational Mapping.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Examples: PostgreSQL, Informix,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E45C7-D6E0-F4C9-90D1-03B006CC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2</a:t>
            </a:r>
          </a:p>
        </p:txBody>
      </p:sp>
    </p:spTree>
    <p:extLst>
      <p:ext uri="{BB962C8B-B14F-4D97-AF65-F5344CB8AC3E}">
        <p14:creationId xmlns:p14="http://schemas.microsoft.com/office/powerpoint/2010/main" val="222409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156F-B6B0-FB32-0CBD-58146E3C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AB6E-47EC-9476-AA1A-140EDD265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table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CREATE TABLE </a:t>
            </a:r>
            <a:r>
              <a:rPr lang="en-US" dirty="0" err="1"/>
              <a:t>table_name</a:t>
            </a:r>
            <a:r>
              <a:rPr lang="en-US" dirty="0"/>
              <a:t> (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field_name</a:t>
            </a:r>
            <a:r>
              <a:rPr lang="en-US" dirty="0"/>
              <a:t>     </a:t>
            </a:r>
            <a:r>
              <a:rPr lang="en-US" dirty="0" err="1"/>
              <a:t>data_type</a:t>
            </a:r>
            <a:r>
              <a:rPr lang="en-US" dirty="0"/>
              <a:t>     constraints if any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CREATE TABLE </a:t>
            </a:r>
            <a:r>
              <a:rPr lang="en-US" dirty="0" err="1"/>
              <a:t>netflix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item_id</a:t>
            </a:r>
            <a:r>
              <a:rPr lang="en-US" dirty="0"/>
              <a:t> BIGSERIAL NOT NULL PRIMARY KEY,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item_name</a:t>
            </a:r>
            <a:r>
              <a:rPr lang="en-US" dirty="0"/>
              <a:t> VARCHAR(200) NOT NULL,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item_ranking</a:t>
            </a:r>
            <a:r>
              <a:rPr lang="en-US" dirty="0"/>
              <a:t> INT NOT NULL</a:t>
            </a:r>
            <a:br>
              <a:rPr lang="en-US" dirty="0"/>
            </a:br>
            <a:r>
              <a:rPr lang="en-US" dirty="0"/>
              <a:t>);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A5E30-E44B-2292-7ADD-A82DE63B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2</a:t>
            </a:r>
          </a:p>
        </p:txBody>
      </p:sp>
    </p:spTree>
    <p:extLst>
      <p:ext uri="{BB962C8B-B14F-4D97-AF65-F5344CB8AC3E}">
        <p14:creationId xmlns:p14="http://schemas.microsoft.com/office/powerpoint/2010/main" val="116375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156F-B6B0-FB32-0CBD-58146E3C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AB6E-47EC-9476-AA1A-140EDD265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Truncate a table (remove all entries)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TRUNCATE TABLE &lt;</a:t>
            </a:r>
            <a:r>
              <a:rPr lang="en-US" dirty="0" err="1"/>
              <a:t>table_name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Drop a table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DROP TABLE &lt;</a:t>
            </a:r>
            <a:r>
              <a:rPr lang="en-US" dirty="0" err="1"/>
              <a:t>table_name</a:t>
            </a:r>
            <a:r>
              <a:rPr lang="en-US" dirty="0"/>
              <a:t>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A5E30-E44B-2292-7ADD-A82DE63B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2</a:t>
            </a:r>
          </a:p>
        </p:txBody>
      </p:sp>
    </p:spTree>
    <p:extLst>
      <p:ext uri="{BB962C8B-B14F-4D97-AF65-F5344CB8AC3E}">
        <p14:creationId xmlns:p14="http://schemas.microsoft.com/office/powerpoint/2010/main" val="348754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156F-B6B0-FB32-0CBD-58146E3C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AB6E-47EC-9476-AA1A-140EDD265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Alter a table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rename a table:</a:t>
            </a:r>
            <a:br>
              <a:rPr lang="en-US" dirty="0"/>
            </a:br>
            <a:r>
              <a:rPr lang="en-US" dirty="0"/>
              <a:t>ALTER TABLE &lt;</a:t>
            </a:r>
            <a:r>
              <a:rPr lang="en-US" dirty="0" err="1"/>
              <a:t>table_name</a:t>
            </a:r>
            <a:r>
              <a:rPr lang="en-US" dirty="0"/>
              <a:t>&gt; RENAME TO &lt;</a:t>
            </a:r>
            <a:r>
              <a:rPr lang="en-US" dirty="0" err="1"/>
              <a:t>new_name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add a new field:</a:t>
            </a:r>
            <a:br>
              <a:rPr lang="en-US" dirty="0"/>
            </a:br>
            <a:r>
              <a:rPr lang="en-US" dirty="0"/>
              <a:t>ALTER TABLE &lt;</a:t>
            </a:r>
            <a:r>
              <a:rPr lang="en-US" dirty="0" err="1"/>
              <a:t>table_name</a:t>
            </a:r>
            <a:r>
              <a:rPr lang="en-US" dirty="0"/>
              <a:t>&gt; ADD &lt;</a:t>
            </a:r>
            <a:r>
              <a:rPr lang="en-US" dirty="0" err="1"/>
              <a:t>new_field</a:t>
            </a:r>
            <a:r>
              <a:rPr lang="en-US" dirty="0"/>
              <a:t>&gt; &lt;</a:t>
            </a:r>
            <a:r>
              <a:rPr lang="en-US" dirty="0" err="1"/>
              <a:t>data_type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 TABLE &lt;</a:t>
            </a:r>
            <a:r>
              <a:rPr lang="en-US" dirty="0" err="1"/>
              <a:t>table_name</a:t>
            </a:r>
            <a:r>
              <a:rPr lang="en-US" dirty="0"/>
              <a:t>&gt; DROP &lt;field&gt;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A5E30-E44B-2292-7ADD-A82DE63B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2</a:t>
            </a:r>
          </a:p>
        </p:txBody>
      </p:sp>
    </p:spTree>
    <p:extLst>
      <p:ext uri="{BB962C8B-B14F-4D97-AF65-F5344CB8AC3E}">
        <p14:creationId xmlns:p14="http://schemas.microsoft.com/office/powerpoint/2010/main" val="182644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156F-B6B0-FB32-0CBD-58146E3C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AB6E-47EC-9476-AA1A-140EDD265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Insert into a table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INSERT INTO &lt;</a:t>
            </a:r>
            <a:r>
              <a:rPr lang="en-US" dirty="0" err="1"/>
              <a:t>table_name</a:t>
            </a:r>
            <a:r>
              <a:rPr lang="en-US" dirty="0"/>
              <a:t>&gt; (field1, field2, …..) </a:t>
            </a:r>
            <a:br>
              <a:rPr lang="en-US" dirty="0"/>
            </a:br>
            <a:r>
              <a:rPr lang="en-US" dirty="0"/>
              <a:t>VALUES (value1, value2, …..)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INSERT INTO </a:t>
            </a:r>
            <a:r>
              <a:rPr lang="en-US" dirty="0" err="1"/>
              <a:t>netflix</a:t>
            </a:r>
            <a:r>
              <a:rPr lang="en-US" dirty="0"/>
              <a:t> (</a:t>
            </a:r>
            <a:r>
              <a:rPr lang="en-US" dirty="0" err="1"/>
              <a:t>item_name</a:t>
            </a:r>
            <a:r>
              <a:rPr lang="en-US" dirty="0"/>
              <a:t>, </a:t>
            </a:r>
            <a:r>
              <a:rPr lang="en-US" dirty="0" err="1"/>
              <a:t>item_ranking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VALUES ('AVENGERS', 41);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A5E30-E44B-2292-7ADD-A82DE63B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2</a:t>
            </a:r>
          </a:p>
        </p:txBody>
      </p:sp>
    </p:spTree>
    <p:extLst>
      <p:ext uri="{BB962C8B-B14F-4D97-AF65-F5344CB8AC3E}">
        <p14:creationId xmlns:p14="http://schemas.microsoft.com/office/powerpoint/2010/main" val="276984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156F-B6B0-FB32-0CBD-58146E3C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AB6E-47EC-9476-AA1A-140EDD265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Update an entry into a table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UPDATE &lt;</a:t>
            </a:r>
            <a:r>
              <a:rPr lang="en-US" dirty="0" err="1"/>
              <a:t>table_name</a:t>
            </a:r>
            <a:r>
              <a:rPr lang="en-US" dirty="0"/>
              <a:t>&gt; SET &lt;field&gt; = value</a:t>
            </a:r>
            <a:br>
              <a:rPr lang="en-US" dirty="0"/>
            </a:br>
            <a:r>
              <a:rPr lang="en-US" dirty="0"/>
              <a:t>WHERE ….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UPDATE </a:t>
            </a:r>
            <a:r>
              <a:rPr lang="en-US" dirty="0" err="1"/>
              <a:t>netflix</a:t>
            </a:r>
            <a:r>
              <a:rPr lang="en-US" dirty="0"/>
              <a:t> SET </a:t>
            </a:r>
            <a:r>
              <a:rPr lang="en-US" dirty="0" err="1"/>
              <a:t>item_ranking</a:t>
            </a:r>
            <a:r>
              <a:rPr lang="en-US" dirty="0"/>
              <a:t> = 71 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item_id</a:t>
            </a:r>
            <a:r>
              <a:rPr lang="en-US" dirty="0"/>
              <a:t> = 2;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Delete a record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DELETE FROM &lt;</a:t>
            </a:r>
            <a:r>
              <a:rPr lang="en-US" dirty="0" err="1"/>
              <a:t>table_name</a:t>
            </a:r>
            <a:r>
              <a:rPr lang="en-US" dirty="0"/>
              <a:t>&gt; WHERE ….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A5E30-E44B-2292-7ADD-A82DE63B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2</a:t>
            </a:r>
          </a:p>
        </p:txBody>
      </p:sp>
    </p:spTree>
    <p:extLst>
      <p:ext uri="{BB962C8B-B14F-4D97-AF65-F5344CB8AC3E}">
        <p14:creationId xmlns:p14="http://schemas.microsoft.com/office/powerpoint/2010/main" val="13104849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478</TotalTime>
  <Words>398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CSI 3130  DBMS II</vt:lpstr>
      <vt:lpstr>POSTGRESQL </vt:lpstr>
      <vt:lpstr>ORDBMS</vt:lpstr>
      <vt:lpstr>DDL COMMANDS</vt:lpstr>
      <vt:lpstr>DDL COMMANDS</vt:lpstr>
      <vt:lpstr>DDL COMMANDS</vt:lpstr>
      <vt:lpstr>DML COMMANDS</vt:lpstr>
      <vt:lpstr>DML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 3130  DBMS II</dc:title>
  <dc:creator>HIMANSHU GOGIA</dc:creator>
  <cp:lastModifiedBy>HIMANSHU GOGIA</cp:lastModifiedBy>
  <cp:revision>24</cp:revision>
  <dcterms:created xsi:type="dcterms:W3CDTF">2022-09-22T04:38:41Z</dcterms:created>
  <dcterms:modified xsi:type="dcterms:W3CDTF">2022-09-22T12:37:03Z</dcterms:modified>
</cp:coreProperties>
</file>