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717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7B3F8-5A77-EDFD-A895-CA30848D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9282F2-7C67-DA97-66C2-46C9C3DF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E19A9-08FB-B6DD-2380-A307BE2A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C621A-699A-45A9-AB7B-F9E43A32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AF35B-7AF0-6C3C-DE5D-0FEF863B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5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B148C-1A86-E77D-53A1-DC187094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C1EFDD-04FA-9730-EADF-2092614E9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ADAC2-B578-2B0D-17DC-1B55F3D8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7A0231-2C1B-9A2B-3127-34695DF2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B942A-CE27-331B-7519-7AF7D86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B5397C-873E-C9C7-1A5D-F2A07107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1EF96D-070D-2733-071B-82E46BAE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3F973-7321-A649-6C9D-99EE934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E340C-43CF-782E-CD8F-43333373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EB537-B8F5-F9D3-B82D-E7D98563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0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7DE93-67B1-5FB2-8374-706B908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96F93-16F8-3A96-9F80-EBB27325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7F9B-D989-3775-24B2-F55BFA08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00160-3733-11D3-43C5-CF33D25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B14EE-DCE8-52B5-DBC3-F13670B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3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4CD0C-F188-3A73-6C4C-DD15A539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9200AB-81DA-6F96-B9D7-870138B1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1BABB-FC5A-47AC-5D32-762DB6A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ADDB6-EEFA-F159-33A2-A2E1D0A7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24344-6A4F-DDDE-D0D7-1852375B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275AF-FDB8-6810-93A2-271BE6EC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05BFE-2205-BA93-E96B-7AFD5387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48EAF-0A43-ED19-CD86-64CB555A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B6117-AC9D-DF13-C1C3-B3B2CE8A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43D392-AA9C-11B0-75EC-3FC80231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21FF2-AF35-227B-EBD8-3D969CA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2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2A28B-507B-C6D4-9C5B-E013BA94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1AA32-0C9A-21DE-7B0D-5A4FE092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D0D47-73F4-7FC5-DAD3-8E93123D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01B981-D360-36B2-9F0E-3367DEDF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E4BBB6-4BF1-00CD-916E-AA3E3820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7F829C-5D5A-922B-30A2-E60D5552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D30930-FE59-EF73-7290-E759D23C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525AD6-F027-0867-A0F6-7826811B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5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D048B-14B5-9349-FBE5-7EE836D9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EFDA5-396C-23F1-987E-4B304ECF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0619E4-94CF-79E9-8BBC-84E89790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B51107-5D74-4DC8-59EB-7DF4B6FB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2F0FA2-9CD8-24B4-EB75-BD6FA590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C1A109-8A03-63DD-B199-186CADBD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8FEB26-56C8-FB64-8472-D988957F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7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82AD-25A4-5BE1-349E-A68A18EE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6832A-46F8-F40A-E0DC-2FE04B91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77F42-B9B7-1B1A-5914-0C282432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89F474-02EC-2578-0A08-6AE30B87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6421BE-334D-73C7-3993-267991BF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F2368-CCE1-BC00-DEE2-213D4F0D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BF076-CB16-1ECC-E89C-5814D464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8A6FE4-37CF-CCA5-12FB-8EB8CB13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C3A42E-8233-3CE7-8CB8-BF472D189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75D085-3FBC-9036-10B3-77E8990F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7FA69-E47D-AA1D-FE2F-AB9E188B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03AFF3-3C31-4F05-E587-CB838C08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6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095CA8-6DF3-D7F6-7B05-10A4C984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66CEA5-FD6E-904B-77FC-84021FA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576D5-E373-AFC7-7478-A478D3FB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1BCF-187F-7A43-B538-080664F370C3}" type="datetimeFigureOut">
              <a:rPr lang="de-DE" smtClean="0"/>
              <a:t>17.06.23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57736-4DD8-DA38-59ED-408DFFD19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B4D2E-AA79-5DB9-DED4-4540E6266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6FA6-6DE9-714B-89B8-96532D29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9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E9624-697B-9405-0666-38033FAAF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Hack The Paradies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F2E05-421B-9145-F6AF-23B9FD89B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4572000" cy="2242171"/>
          </a:xfrm>
        </p:spPr>
        <p:txBody>
          <a:bodyPr>
            <a:normAutofit/>
          </a:bodyPr>
          <a:lstStyle/>
          <a:p>
            <a:r>
              <a:rPr lang="de-DE" b="1" dirty="0"/>
              <a:t>Challenge:</a:t>
            </a:r>
          </a:p>
          <a:p>
            <a:endParaRPr lang="de-DE" dirty="0"/>
          </a:p>
          <a:p>
            <a:r>
              <a:rPr lang="de-DE" dirty="0"/>
              <a:t>Bodenfeuchtigkeitssensoren</a:t>
            </a:r>
            <a:br>
              <a:rPr lang="de-DE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smartes Routing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7FEB5435-F5BE-7133-5F88-1857E76D3455}"/>
              </a:ext>
            </a:extLst>
          </p:cNvPr>
          <p:cNvSpPr txBox="1">
            <a:spLocks/>
          </p:cNvSpPr>
          <p:nvPr/>
        </p:nvSpPr>
        <p:spPr>
          <a:xfrm>
            <a:off x="5996609" y="3602037"/>
            <a:ext cx="4572000" cy="279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Team:</a:t>
            </a:r>
          </a:p>
          <a:p>
            <a:endParaRPr lang="de-DE" dirty="0"/>
          </a:p>
          <a:p>
            <a:r>
              <a:rPr lang="de-DE" dirty="0"/>
              <a:t>Sofia Moya</a:t>
            </a:r>
          </a:p>
          <a:p>
            <a:r>
              <a:rPr lang="de-DE" dirty="0"/>
              <a:t>Raúl Hernández</a:t>
            </a:r>
          </a:p>
          <a:p>
            <a:r>
              <a:rPr lang="de-DE" dirty="0"/>
              <a:t>Daniel Loos</a:t>
            </a:r>
          </a:p>
          <a:p>
            <a:r>
              <a:rPr lang="de-DE" dirty="0"/>
              <a:t>Oliver Mothes (Mentor)</a:t>
            </a:r>
          </a:p>
        </p:txBody>
      </p:sp>
    </p:spTree>
    <p:extLst>
      <p:ext uri="{BB962C8B-B14F-4D97-AF65-F5344CB8AC3E}">
        <p14:creationId xmlns:p14="http://schemas.microsoft.com/office/powerpoint/2010/main" val="16641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Problembeschreibung (Allgemein)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0885802-141A-0BAE-7910-69DEC6C05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 Gießstellen</a:t>
                </a:r>
              </a:p>
              <a:p>
                <a:r>
                  <a:rPr lang="de-DE" dirty="0"/>
                  <a:t>M Gießfahrzeuge (Fassungsvermögen  Q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O Mitarbeiter (O=M)</a:t>
                </a:r>
              </a:p>
              <a:p>
                <a:r>
                  <a:rPr lang="de-DE" dirty="0"/>
                  <a:t>P Schichten</a:t>
                </a:r>
              </a:p>
              <a:p>
                <a:endParaRPr lang="de-DE" dirty="0"/>
              </a:p>
              <a:p>
                <a:r>
                  <a:rPr lang="de-DE" dirty="0"/>
                  <a:t>Ziel: Finden von einer zusammenhängenden Tour, welche N Gießstellen erreicht (Start und Ziel sind der gleiche Ort) mit minimaler Distanz (minimales Gewicht)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0885802-141A-0BAE-7910-69DEC6C05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29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Problembeschreibung (Jena)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85802-141A-0BAE-7910-69DEC6C0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173</a:t>
            </a:r>
            <a:r>
              <a:rPr lang="de-DE" dirty="0"/>
              <a:t> Gießstellen</a:t>
            </a:r>
          </a:p>
          <a:p>
            <a:r>
              <a:rPr lang="de-DE" dirty="0">
                <a:solidFill>
                  <a:srgbClr val="C00000"/>
                </a:solidFill>
              </a:rPr>
              <a:t>1</a:t>
            </a:r>
            <a:r>
              <a:rPr lang="de-DE" dirty="0"/>
              <a:t> Gießfahrzeug</a:t>
            </a:r>
          </a:p>
          <a:p>
            <a:r>
              <a:rPr lang="de-DE" dirty="0">
                <a:solidFill>
                  <a:srgbClr val="C00000"/>
                </a:solidFill>
              </a:rPr>
              <a:t>1</a:t>
            </a:r>
            <a:r>
              <a:rPr lang="de-DE" dirty="0"/>
              <a:t> Mitarbeiter</a:t>
            </a:r>
          </a:p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/>
              <a:t> Schichten</a:t>
            </a:r>
          </a:p>
        </p:txBody>
      </p:sp>
    </p:spTree>
    <p:extLst>
      <p:ext uri="{BB962C8B-B14F-4D97-AF65-F5344CB8AC3E}">
        <p14:creationId xmlns:p14="http://schemas.microsoft.com/office/powerpoint/2010/main" val="34065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766" y="2766218"/>
            <a:ext cx="10515600" cy="1325563"/>
          </a:xfrm>
        </p:spPr>
        <p:txBody>
          <a:bodyPr>
            <a:normAutofit/>
          </a:bodyPr>
          <a:lstStyle/>
          <a:p>
            <a:r>
              <a:rPr lang="de-DE" sz="8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509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Kürzeste Wege in Graphen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85802-141A-0BAE-7910-69DEC6C0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718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Graph: 			Straßennetzwerk </a:t>
            </a:r>
          </a:p>
          <a:p>
            <a:endParaRPr lang="de-DE" dirty="0"/>
          </a:p>
          <a:p>
            <a:pPr lvl="8"/>
            <a:r>
              <a:rPr lang="de-DE" sz="2400" dirty="0"/>
              <a:t>Knoten (Kreuzungen)</a:t>
            </a:r>
          </a:p>
          <a:p>
            <a:pPr lvl="8"/>
            <a:r>
              <a:rPr lang="de-DE" sz="2400" dirty="0"/>
              <a:t>Kanten (Straßen verbinden Kreuzungen)</a:t>
            </a:r>
          </a:p>
          <a:p>
            <a:endParaRPr lang="de-DE" dirty="0"/>
          </a:p>
          <a:p>
            <a:r>
              <a:rPr lang="de-DE" dirty="0"/>
              <a:t>Erweiterter Graph: 	„</a:t>
            </a:r>
            <a:r>
              <a:rPr lang="de-DE" dirty="0">
                <a:solidFill>
                  <a:srgbClr val="C00000"/>
                </a:solidFill>
              </a:rPr>
              <a:t>Hinzufügen“ der Gießstellen und</a:t>
            </a:r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				Zuordnung zu </a:t>
            </a:r>
            <a:r>
              <a:rPr lang="de-DE" u="sng" dirty="0">
                <a:solidFill>
                  <a:srgbClr val="C00000"/>
                </a:solidFill>
              </a:rPr>
              <a:t>nächsten</a:t>
            </a:r>
            <a:r>
              <a:rPr lang="de-DE" dirty="0">
                <a:solidFill>
                  <a:srgbClr val="C00000"/>
                </a:solidFill>
              </a:rPr>
              <a:t> Knoten des Graphs</a:t>
            </a:r>
          </a:p>
          <a:p>
            <a:endParaRPr lang="de-DE" dirty="0"/>
          </a:p>
          <a:p>
            <a:r>
              <a:rPr lang="de-DE" dirty="0"/>
              <a:t>Berechnung des Kürzesten Weges von        zu einem Zielpunkt durch den Graph</a:t>
            </a:r>
          </a:p>
          <a:p>
            <a:endParaRPr lang="de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7B917C-1DD3-98A7-7A16-1F35DE59A927}"/>
              </a:ext>
            </a:extLst>
          </p:cNvPr>
          <p:cNvSpPr/>
          <p:nvPr/>
        </p:nvSpPr>
        <p:spPr>
          <a:xfrm>
            <a:off x="6796543" y="5696052"/>
            <a:ext cx="323385" cy="32338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Reihe, Kreis enthält.&#10;&#10;Automatisch generierte Beschreibung">
            <a:extLst>
              <a:ext uri="{FF2B5EF4-FFF2-40B4-BE49-F238E27FC236}">
                <a16:creationId xmlns:a16="http://schemas.microsoft.com/office/drawing/2014/main" id="{0B4AD0A9-D5BC-F0E3-3B2A-7995FC2A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0" y="550657"/>
            <a:ext cx="4853050" cy="23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Kürzeste Tour in einem Graphen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85802-141A-0BAE-7910-69DEC6C0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Finden der Kürzesten Wege zwischen </a:t>
            </a:r>
            <a:br>
              <a:rPr lang="de-DE" dirty="0"/>
            </a:br>
            <a:r>
              <a:rPr lang="de-DE" dirty="0"/>
              <a:t>Gießstellen mit kleinster Summe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Lösungsansatz:		Testen aller Permutationen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Lösungsansatz:		</a:t>
            </a:r>
            <a:r>
              <a:rPr lang="de-DE" dirty="0" err="1"/>
              <a:t>Hamiltonkreise</a:t>
            </a:r>
            <a:r>
              <a:rPr lang="de-DE" dirty="0"/>
              <a:t> ? Eulertouren ?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9F2284-887D-E739-99BE-7733987419D0}"/>
              </a:ext>
            </a:extLst>
          </p:cNvPr>
          <p:cNvSpPr txBox="1"/>
          <p:nvPr/>
        </p:nvSpPr>
        <p:spPr>
          <a:xfrm>
            <a:off x="2616594" y="5592188"/>
            <a:ext cx="815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3200" dirty="0">
                <a:solidFill>
                  <a:srgbClr val="C00000"/>
                </a:solidFill>
              </a:rPr>
              <a:t> aktuell: nur Straßendistanz in Berechnungen</a:t>
            </a:r>
          </a:p>
        </p:txBody>
      </p:sp>
      <p:pic>
        <p:nvPicPr>
          <p:cNvPr id="5" name="Grafik 4" descr="Ein Bild, das Reihe, Kreis enthält.&#10;&#10;Automatisch generierte Beschreibung">
            <a:extLst>
              <a:ext uri="{FF2B5EF4-FFF2-40B4-BE49-F238E27FC236}">
                <a16:creationId xmlns:a16="http://schemas.microsoft.com/office/drawing/2014/main" id="{1FE3BF07-F535-4931-607B-33E1D8E89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7"/>
          <a:stretch/>
        </p:blipFill>
        <p:spPr>
          <a:xfrm>
            <a:off x="8169166" y="681037"/>
            <a:ext cx="4022834" cy="24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1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95C4C-20C1-F427-1894-1C608F6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Gießstellen und dazugehörige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85802-141A-0BAE-7910-69DEC6C0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5625"/>
            <a:ext cx="11582399" cy="46672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Position:			Euklidische Distanzen</a:t>
            </a:r>
            <a:br>
              <a:rPr lang="de-DE" dirty="0"/>
            </a:br>
            <a:r>
              <a:rPr lang="de-DE" dirty="0"/>
              <a:t>				Distanzen im Straßennetz</a:t>
            </a:r>
          </a:p>
          <a:p>
            <a:r>
              <a:rPr lang="de-DE" dirty="0"/>
              <a:t>Feuchtigkeit		Gewichtung durch Priorisierung</a:t>
            </a:r>
          </a:p>
          <a:p>
            <a:r>
              <a:rPr lang="de-DE" dirty="0"/>
              <a:t>Baumart			individueller Wasserbedarf</a:t>
            </a:r>
          </a:p>
          <a:p>
            <a:r>
              <a:rPr lang="de-DE" dirty="0"/>
              <a:t>Baumalter			individueller Wasserbedarf</a:t>
            </a:r>
          </a:p>
          <a:p>
            <a:r>
              <a:rPr lang="de-DE" dirty="0"/>
              <a:t>Baumhöhe, Umfang	individueller Wasserbedarf</a:t>
            </a:r>
          </a:p>
          <a:p>
            <a:r>
              <a:rPr lang="de-DE" dirty="0"/>
              <a:t>Gebiet			Straßenbegleitgrün oder Park oder … ?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indiziert Wurzelausbreitung und</a:t>
            </a:r>
            <a:br>
              <a:rPr lang="de-DE" dirty="0"/>
            </a:br>
            <a:r>
              <a:rPr lang="de-DE" dirty="0"/>
              <a:t>				Bodenbeschaffenheit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B9D233-5374-536E-9C79-F0F577661937}"/>
              </a:ext>
            </a:extLst>
          </p:cNvPr>
          <p:cNvSpPr txBox="1"/>
          <p:nvPr/>
        </p:nvSpPr>
        <p:spPr>
          <a:xfrm>
            <a:off x="3000232" y="5908100"/>
            <a:ext cx="645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3200" dirty="0">
                <a:solidFill>
                  <a:srgbClr val="C00000"/>
                </a:solidFill>
              </a:rPr>
              <a:t> Informationen beeinflussen Route</a:t>
            </a:r>
          </a:p>
        </p:txBody>
      </p:sp>
    </p:spTree>
    <p:extLst>
      <p:ext uri="{BB962C8B-B14F-4D97-AF65-F5344CB8AC3E}">
        <p14:creationId xmlns:p14="http://schemas.microsoft.com/office/powerpoint/2010/main" val="19862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D30DC-9B24-FF10-10E0-1955895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externe Abhängigkeiten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C9E33-070B-5F8E-7E80-C95F093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Verkehrsdichte </a:t>
            </a:r>
          </a:p>
          <a:p>
            <a:r>
              <a:rPr lang="de-DE" dirty="0"/>
              <a:t>Wetter </a:t>
            </a:r>
          </a:p>
          <a:p>
            <a:r>
              <a:rPr lang="de-DE" dirty="0"/>
              <a:t>Saisonalität (Winter vs. Sommer, etc.)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92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7F48-D7CE-ED8F-5467-CD5CE319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808" y="2635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48550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Macintosh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Hack The Paradies </vt:lpstr>
      <vt:lpstr>Problembeschreibung (Allgemein)</vt:lpstr>
      <vt:lpstr>Problembeschreibung (Jena)</vt:lpstr>
      <vt:lpstr>LIVE DEMO</vt:lpstr>
      <vt:lpstr>Kürzeste Wege in Graphen</vt:lpstr>
      <vt:lpstr>Kürzeste Tour in einem Graphen</vt:lpstr>
      <vt:lpstr>Gießstellen und dazugehörige Informationen</vt:lpstr>
      <vt:lpstr>Zusätzliche externe Abhängigkeiten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Paradies </dc:title>
  <dc:creator>Oliver Mothes</dc:creator>
  <cp:lastModifiedBy>Alisson Moya Paredes</cp:lastModifiedBy>
  <cp:revision>5</cp:revision>
  <dcterms:created xsi:type="dcterms:W3CDTF">2023-06-17T11:37:33Z</dcterms:created>
  <dcterms:modified xsi:type="dcterms:W3CDTF">2023-06-17T14:24:34Z</dcterms:modified>
</cp:coreProperties>
</file>