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e10066ccc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e10066ccc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e22f981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e22f981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e22f981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e22f981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98f7948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98f7948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98f7948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98f7948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98f79483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98f79483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e10066ccc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e10066ccc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e10066ccc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e10066ccc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e10066cc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e10066cc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e10066ccc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e10066ccc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 Beer Recommendation System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16200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Lopez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Deboprosad Roy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Oliver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Greenhaw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Karen Cenal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41300" y="1101475"/>
            <a:ext cx="1109400" cy="2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CIS 5367 ML Project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Fields Used in ALS Model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Fields used to provide beer name and brewery name to the user.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/>
              <a:t>Beer ID </a:t>
            </a:r>
            <a:r>
              <a:rPr lang="en"/>
              <a:t>- Numeric Identifier for each beer.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/>
              <a:t>Brewery ID </a:t>
            </a:r>
            <a:r>
              <a:rPr lang="en"/>
              <a:t>- Numeric Identifier for each brewery.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/>
              <a:t>Score</a:t>
            </a:r>
            <a:r>
              <a:rPr lang="en"/>
              <a:t> - Numeric </a:t>
            </a:r>
            <a:r>
              <a:rPr lang="en"/>
              <a:t>Identifier</a:t>
            </a:r>
            <a:r>
              <a:rPr lang="en"/>
              <a:t> demonstrating the User’s 1-5 rating of the beer.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? - any additional info we may want to include.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i="1" lang="en"/>
              <a:t>I’m not including things like brewery name, location, beer name, etc as they’d be derived from ALS, and joined not necessarily in it.</a:t>
            </a:r>
            <a:endParaRPr b="1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29" name="Google Shape;129;p23"/>
          <p:cNvSpPr txBox="1"/>
          <p:nvPr>
            <p:ph idx="1" type="subTitle"/>
          </p:nvPr>
        </p:nvSpPr>
        <p:spPr>
          <a:xfrm>
            <a:off x="311700" y="1878549"/>
            <a:ext cx="4242600" cy="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Hypothetical Scenario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Machine Learning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/>
              <a:t>Use-Case </a:t>
            </a:r>
            <a:r>
              <a:rPr lang="en"/>
              <a:t>- bold because we may/may not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Sources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Beer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Reviewer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Brewery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ALS Model Fields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Hypothetical Business Scenario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Still not exactly sure what our scenario is/ will be. That’s why this slide is extremely broad for now.</a:t>
            </a:r>
            <a:endParaRPr sz="10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Somehow helping beer companies with a recommendation system to…?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Maybe it’s promotional? For example, a company wants to try an ALS for marketing their new beer recommendation system to consumers.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Could also be trying to get people to use the beer review to get more flow to their website?</a:t>
            </a:r>
            <a:endParaRPr b="1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 Recommendation System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en" sz="1100"/>
              <a:t>All data is subject to change given our scenario.</a:t>
            </a:r>
            <a:endParaRPr i="1" sz="11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ALS Beer Recommendations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Will provide users beer recommendations based on their precious scores/ratings.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Also provides where and when the beer can be had.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will it enhance current systems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i="1" lang="en"/>
              <a:t>Will be based on our hypothetical scenario.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Could it replace current systems?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i="1" lang="en"/>
              <a:t>Will be based on our hypothetical scenario.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/>
              <a:t>Our Modeling system could be called Brew4U? Catchy name, easy to sell.</a:t>
            </a:r>
            <a:endParaRPr b="1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Use Case Presentation?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Optional use-case for our ML model to demonstrate effectiveness/capability of the ALS. - Skipped for now.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311700" y="1878549"/>
            <a:ext cx="4242600" cy="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Beer Data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Reviewer Data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Brewery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1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Beer Data - Provides information related to each available beer.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Beer 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Brewery 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Country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Style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Availability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ABV (alcohol by volume)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Retired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1050"/>
            <a:ext cx="4305376" cy="20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2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Review</a:t>
            </a:r>
            <a:r>
              <a:rPr lang="en"/>
              <a:t> Data - Provides background and rating data that a user has given to a beer.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Beer 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Text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Look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Smell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Taste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Overall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Score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1125"/>
            <a:ext cx="4305374" cy="20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3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Brewery</a:t>
            </a:r>
            <a:r>
              <a:rPr lang="en"/>
              <a:t> Data - Provides data relating to each brewery where the beers are available.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Brewery 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Country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Types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025" y="1081125"/>
            <a:ext cx="4345400" cy="20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