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31D93-9ADA-4E8F-9F06-5BA55CB54282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4A5EA-3B09-472F-9B06-C514579FD86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4AACC787-48A1-49A4-9D2B-F21066B97E94}" type="parTrans" cxnId="{6F717CDF-61AD-446D-A9F7-7E4B2F114A14}">
      <dgm:prSet/>
      <dgm:spPr/>
      <dgm:t>
        <a:bodyPr/>
        <a:lstStyle/>
        <a:p>
          <a:endParaRPr lang="en-US"/>
        </a:p>
      </dgm:t>
    </dgm:pt>
    <dgm:pt modelId="{F53A3B0D-F85D-4BB1-9A13-FC01993D60E4}" type="sibTrans" cxnId="{6F717CDF-61AD-446D-A9F7-7E4B2F114A14}">
      <dgm:prSet/>
      <dgm:spPr/>
      <dgm:t>
        <a:bodyPr/>
        <a:lstStyle/>
        <a:p>
          <a:endParaRPr lang="en-US"/>
        </a:p>
      </dgm:t>
    </dgm:pt>
    <dgm:pt modelId="{1C577722-2FA7-49F2-BC3F-3F8749593D59}">
      <dgm:prSet phldrT="[Text]"/>
      <dgm:spPr/>
      <dgm:t>
        <a:bodyPr/>
        <a:lstStyle/>
        <a:p>
          <a:r>
            <a:rPr lang="en-US" dirty="0" smtClean="0"/>
            <a:t>ASP.NET 1.0 released </a:t>
          </a:r>
          <a:endParaRPr lang="en-US" dirty="0"/>
        </a:p>
      </dgm:t>
    </dgm:pt>
    <dgm:pt modelId="{4E8315AF-A63D-4E0A-A587-93302E4B6657}" type="parTrans" cxnId="{83780F6B-7A2C-4005-BFB3-51139129E45B}">
      <dgm:prSet/>
      <dgm:spPr/>
      <dgm:t>
        <a:bodyPr/>
        <a:lstStyle/>
        <a:p>
          <a:endParaRPr lang="en-US"/>
        </a:p>
      </dgm:t>
    </dgm:pt>
    <dgm:pt modelId="{88947B5E-E5BF-4DBE-93F2-D383D0F7D000}" type="sibTrans" cxnId="{83780F6B-7A2C-4005-BFB3-51139129E45B}">
      <dgm:prSet/>
      <dgm:spPr/>
      <dgm:t>
        <a:bodyPr/>
        <a:lstStyle/>
        <a:p>
          <a:endParaRPr lang="en-US"/>
        </a:p>
      </dgm:t>
    </dgm:pt>
    <dgm:pt modelId="{25045FD8-8614-42B5-9C49-B9DE106FEDFB}">
      <dgm:prSet phldrT="[Text]"/>
      <dgm:spPr/>
      <dgm:t>
        <a:bodyPr/>
        <a:lstStyle/>
        <a:p>
          <a:r>
            <a:rPr lang="en-US" dirty="0" smtClean="0"/>
            <a:t>Visual Studio .NET with </a:t>
          </a:r>
          <a:r>
            <a:rPr lang="en-US" dirty="0" err="1" smtClean="0"/>
            <a:t>WebForms</a:t>
          </a:r>
          <a:endParaRPr lang="en-US" dirty="0"/>
        </a:p>
      </dgm:t>
    </dgm:pt>
    <dgm:pt modelId="{9866CCD6-E02A-46B0-B0DB-C43CFFCCEAC7}" type="parTrans" cxnId="{AC4073E7-1BE6-4DF1-B8DB-34A5A688BD16}">
      <dgm:prSet/>
      <dgm:spPr/>
      <dgm:t>
        <a:bodyPr/>
        <a:lstStyle/>
        <a:p>
          <a:endParaRPr lang="en-US"/>
        </a:p>
      </dgm:t>
    </dgm:pt>
    <dgm:pt modelId="{CBDDA6C9-3BFB-416F-B37C-82EC351D2BA0}" type="sibTrans" cxnId="{AC4073E7-1BE6-4DF1-B8DB-34A5A688BD16}">
      <dgm:prSet/>
      <dgm:spPr/>
      <dgm:t>
        <a:bodyPr/>
        <a:lstStyle/>
        <a:p>
          <a:endParaRPr lang="en-US"/>
        </a:p>
      </dgm:t>
    </dgm:pt>
    <dgm:pt modelId="{7686A91A-CB62-42E0-9D8D-FCCDB191DB0D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A1C2BB62-D373-4818-BD0A-D8FD200E0F6E}" type="parTrans" cxnId="{CFB5E59A-B325-444D-9801-69BD825F5DAD}">
      <dgm:prSet/>
      <dgm:spPr/>
      <dgm:t>
        <a:bodyPr/>
        <a:lstStyle/>
        <a:p>
          <a:endParaRPr lang="en-US"/>
        </a:p>
      </dgm:t>
    </dgm:pt>
    <dgm:pt modelId="{0C972039-4018-4221-8221-3EDBE51E4FC8}" type="sibTrans" cxnId="{CFB5E59A-B325-444D-9801-69BD825F5DAD}">
      <dgm:prSet/>
      <dgm:spPr/>
      <dgm:t>
        <a:bodyPr/>
        <a:lstStyle/>
        <a:p>
          <a:endParaRPr lang="en-US"/>
        </a:p>
      </dgm:t>
    </dgm:pt>
    <dgm:pt modelId="{645EEF57-4023-435C-8D98-259C4EFEC8D0}">
      <dgm:prSet phldrT="[Text]"/>
      <dgm:spPr/>
      <dgm:t>
        <a:bodyPr/>
        <a:lstStyle/>
        <a:p>
          <a:r>
            <a:rPr lang="en-US" dirty="0" smtClean="0"/>
            <a:t>ASP.NET 2.0</a:t>
          </a:r>
          <a:endParaRPr lang="en-US" dirty="0"/>
        </a:p>
      </dgm:t>
    </dgm:pt>
    <dgm:pt modelId="{F0A725A0-3309-415F-9966-353FFAE130DD}" type="parTrans" cxnId="{D99E99B4-426D-4651-8B1A-565AFFF648CF}">
      <dgm:prSet/>
      <dgm:spPr/>
      <dgm:t>
        <a:bodyPr/>
        <a:lstStyle/>
        <a:p>
          <a:endParaRPr lang="en-US"/>
        </a:p>
      </dgm:t>
    </dgm:pt>
    <dgm:pt modelId="{29431EF9-465C-467D-AF96-FE1896B4B881}" type="sibTrans" cxnId="{D99E99B4-426D-4651-8B1A-565AFFF648CF}">
      <dgm:prSet/>
      <dgm:spPr/>
      <dgm:t>
        <a:bodyPr/>
        <a:lstStyle/>
        <a:p>
          <a:endParaRPr lang="en-US"/>
        </a:p>
      </dgm:t>
    </dgm:pt>
    <dgm:pt modelId="{DD27BF94-6695-4EF3-B5DF-F8D3BE6C9921}">
      <dgm:prSet phldrT="[Text]"/>
      <dgm:spPr/>
      <dgm:t>
        <a:bodyPr/>
        <a:lstStyle/>
        <a:p>
          <a:r>
            <a:rPr lang="en-US" dirty="0" smtClean="0"/>
            <a:t>Visual Studio 2005</a:t>
          </a:r>
          <a:endParaRPr lang="en-US" dirty="0"/>
        </a:p>
      </dgm:t>
    </dgm:pt>
    <dgm:pt modelId="{F4430A64-DF8E-42BC-95F5-1DAF7C1E5AFC}" type="parTrans" cxnId="{2138C306-6580-4D05-B58B-6D918372771E}">
      <dgm:prSet/>
      <dgm:spPr/>
      <dgm:t>
        <a:bodyPr/>
        <a:lstStyle/>
        <a:p>
          <a:endParaRPr lang="en-US"/>
        </a:p>
      </dgm:t>
    </dgm:pt>
    <dgm:pt modelId="{CC934871-6D8B-452B-A986-5DE5D0F82215}" type="sibTrans" cxnId="{2138C306-6580-4D05-B58B-6D918372771E}">
      <dgm:prSet/>
      <dgm:spPr/>
      <dgm:t>
        <a:bodyPr/>
        <a:lstStyle/>
        <a:p>
          <a:endParaRPr lang="en-US"/>
        </a:p>
      </dgm:t>
    </dgm:pt>
    <dgm:pt modelId="{5EADE1C2-3590-40C3-B1D7-89066F24F240}">
      <dgm:prSet phldrT="[Text]"/>
      <dgm:spPr/>
      <dgm:t>
        <a:bodyPr/>
        <a:lstStyle/>
        <a:p>
          <a:r>
            <a:rPr lang="en-US" dirty="0" smtClean="0"/>
            <a:t>2007</a:t>
          </a:r>
          <a:endParaRPr lang="en-US" dirty="0"/>
        </a:p>
      </dgm:t>
    </dgm:pt>
    <dgm:pt modelId="{A7F6869E-5454-4978-85F8-280ADB00075D}" type="parTrans" cxnId="{8E0F2440-991C-47F7-AA9D-A6CFF804484F}">
      <dgm:prSet/>
      <dgm:spPr/>
      <dgm:t>
        <a:bodyPr/>
        <a:lstStyle/>
        <a:p>
          <a:endParaRPr lang="en-US"/>
        </a:p>
      </dgm:t>
    </dgm:pt>
    <dgm:pt modelId="{10BFEB75-F579-4CE8-ACDD-3D18E4AF6375}" type="sibTrans" cxnId="{8E0F2440-991C-47F7-AA9D-A6CFF804484F}">
      <dgm:prSet/>
      <dgm:spPr/>
      <dgm:t>
        <a:bodyPr/>
        <a:lstStyle/>
        <a:p>
          <a:endParaRPr lang="en-US"/>
        </a:p>
      </dgm:t>
    </dgm:pt>
    <dgm:pt modelId="{D612664D-572A-42E8-9FD3-8441D7C16932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C26EF68-5011-48E8-B1ED-845B8F4C7BA9}" type="parTrans" cxnId="{67A40A11-FF01-415D-B934-54EE624BA172}">
      <dgm:prSet/>
      <dgm:spPr/>
      <dgm:t>
        <a:bodyPr/>
        <a:lstStyle/>
        <a:p>
          <a:endParaRPr lang="en-US"/>
        </a:p>
      </dgm:t>
    </dgm:pt>
    <dgm:pt modelId="{AD3FCF71-83E3-4C64-88C3-CDA713C7D0E6}" type="sibTrans" cxnId="{67A40A11-FF01-415D-B934-54EE624BA172}">
      <dgm:prSet/>
      <dgm:spPr/>
      <dgm:t>
        <a:bodyPr/>
        <a:lstStyle/>
        <a:p>
          <a:endParaRPr lang="en-US"/>
        </a:p>
      </dgm:t>
    </dgm:pt>
    <dgm:pt modelId="{7876E172-33D8-433A-8B00-C861BD0225F1}">
      <dgm:prSet phldrT="[Text]"/>
      <dgm:spPr/>
      <dgm:t>
        <a:bodyPr/>
        <a:lstStyle/>
        <a:p>
          <a:r>
            <a:rPr lang="en-US" dirty="0" smtClean="0"/>
            <a:t>ASP.NET 3.5 with MVC</a:t>
          </a:r>
          <a:endParaRPr lang="en-US" dirty="0"/>
        </a:p>
      </dgm:t>
    </dgm:pt>
    <dgm:pt modelId="{D21A0D06-2650-49EB-94CB-2F7A5C7BDC02}" type="parTrans" cxnId="{EBFD24BD-BA3F-4435-8B67-356FCC0EF616}">
      <dgm:prSet/>
      <dgm:spPr/>
      <dgm:t>
        <a:bodyPr/>
        <a:lstStyle/>
        <a:p>
          <a:endParaRPr lang="en-US"/>
        </a:p>
      </dgm:t>
    </dgm:pt>
    <dgm:pt modelId="{208BE485-0B76-496A-87BD-D7116360B08E}" type="sibTrans" cxnId="{EBFD24BD-BA3F-4435-8B67-356FCC0EF616}">
      <dgm:prSet/>
      <dgm:spPr/>
      <dgm:t>
        <a:bodyPr/>
        <a:lstStyle/>
        <a:p>
          <a:endParaRPr lang="en-US"/>
        </a:p>
      </dgm:t>
    </dgm:pt>
    <dgm:pt modelId="{9F5D5864-516C-417A-B755-0EEC7B4DAC79}">
      <dgm:prSet phldrT="[Text]"/>
      <dgm:spPr/>
      <dgm:t>
        <a:bodyPr/>
        <a:lstStyle/>
        <a:p>
          <a:r>
            <a:rPr lang="en-US" dirty="0" smtClean="0"/>
            <a:t>Visual Studio 2008 SP1 (</a:t>
          </a:r>
          <a:r>
            <a:rPr lang="en-US" dirty="0" err="1" smtClean="0"/>
            <a:t>DynamicData</a:t>
          </a:r>
          <a:r>
            <a:rPr lang="en-US" dirty="0" smtClean="0"/>
            <a:t> – Generate data-driven apps in minutes)</a:t>
          </a:r>
          <a:endParaRPr lang="en-US" dirty="0"/>
        </a:p>
      </dgm:t>
    </dgm:pt>
    <dgm:pt modelId="{E8B6C2ED-E909-471E-8204-8AAADEF362FA}" type="parTrans" cxnId="{EC0E54CE-78A4-4165-A737-31B239754583}">
      <dgm:prSet/>
      <dgm:spPr/>
      <dgm:t>
        <a:bodyPr/>
        <a:lstStyle/>
        <a:p>
          <a:endParaRPr lang="en-US"/>
        </a:p>
      </dgm:t>
    </dgm:pt>
    <dgm:pt modelId="{8DC711F8-B3C3-488B-9A14-E9B14B4B01B2}" type="sibTrans" cxnId="{EC0E54CE-78A4-4165-A737-31B239754583}">
      <dgm:prSet/>
      <dgm:spPr/>
      <dgm:t>
        <a:bodyPr/>
        <a:lstStyle/>
        <a:p>
          <a:endParaRPr lang="en-US"/>
        </a:p>
      </dgm:t>
    </dgm:pt>
    <dgm:pt modelId="{23D37838-279E-431C-869A-56865B075DCE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EEC57738-2915-4E0A-873F-296A62867EC9}" type="parTrans" cxnId="{1873A972-E15F-4C7C-A2EB-525D5BDBC67E}">
      <dgm:prSet/>
      <dgm:spPr/>
      <dgm:t>
        <a:bodyPr/>
        <a:lstStyle/>
        <a:p>
          <a:endParaRPr lang="en-US"/>
        </a:p>
      </dgm:t>
    </dgm:pt>
    <dgm:pt modelId="{A09CED38-2C54-439E-A0B5-65C4615F600E}" type="sibTrans" cxnId="{1873A972-E15F-4C7C-A2EB-525D5BDBC67E}">
      <dgm:prSet/>
      <dgm:spPr/>
      <dgm:t>
        <a:bodyPr/>
        <a:lstStyle/>
        <a:p>
          <a:endParaRPr lang="en-US"/>
        </a:p>
      </dgm:t>
    </dgm:pt>
    <dgm:pt modelId="{BDB70BC8-562D-487D-868C-9F6AD8C3C1DA}">
      <dgm:prSet phldrT="[Text]"/>
      <dgm:spPr/>
      <dgm:t>
        <a:bodyPr/>
        <a:lstStyle/>
        <a:p>
          <a:r>
            <a:rPr lang="en-US" dirty="0" smtClean="0"/>
            <a:t>ASP.NET 4.0 </a:t>
          </a:r>
          <a:endParaRPr lang="en-US" dirty="0"/>
        </a:p>
      </dgm:t>
    </dgm:pt>
    <dgm:pt modelId="{57B4E4A9-E26D-4296-A09C-9FE173F8BADE}" type="parTrans" cxnId="{DEF67EAC-B5CD-4268-88BB-9357EE13E9C8}">
      <dgm:prSet/>
      <dgm:spPr/>
      <dgm:t>
        <a:bodyPr/>
        <a:lstStyle/>
        <a:p>
          <a:endParaRPr lang="en-US"/>
        </a:p>
      </dgm:t>
    </dgm:pt>
    <dgm:pt modelId="{CD0060C2-C03D-4208-B759-8083EBE810CD}" type="sibTrans" cxnId="{DEF67EAC-B5CD-4268-88BB-9357EE13E9C8}">
      <dgm:prSet/>
      <dgm:spPr/>
      <dgm:t>
        <a:bodyPr/>
        <a:lstStyle/>
        <a:p>
          <a:endParaRPr lang="en-US"/>
        </a:p>
      </dgm:t>
    </dgm:pt>
    <dgm:pt modelId="{405C859F-A2DE-4D98-810D-97494BFA77D3}">
      <dgm:prSet phldrT="[Text]"/>
      <dgm:spPr/>
      <dgm:t>
        <a:bodyPr/>
        <a:lstStyle/>
        <a:p>
          <a:r>
            <a:rPr lang="en-US" dirty="0" smtClean="0"/>
            <a:t>Visual Studio 2010 with MVC 4</a:t>
          </a:r>
          <a:endParaRPr lang="en-US" dirty="0"/>
        </a:p>
      </dgm:t>
    </dgm:pt>
    <dgm:pt modelId="{BFA069F5-001C-4085-A0AC-1F019FEDCCDA}" type="parTrans" cxnId="{056780A5-8815-4A18-9779-0FF2481D535E}">
      <dgm:prSet/>
      <dgm:spPr/>
      <dgm:t>
        <a:bodyPr/>
        <a:lstStyle/>
        <a:p>
          <a:endParaRPr lang="en-US"/>
        </a:p>
      </dgm:t>
    </dgm:pt>
    <dgm:pt modelId="{6873409D-3ABD-4A38-B37B-0D184940B304}" type="sibTrans" cxnId="{056780A5-8815-4A18-9779-0FF2481D535E}">
      <dgm:prSet/>
      <dgm:spPr/>
      <dgm:t>
        <a:bodyPr/>
        <a:lstStyle/>
        <a:p>
          <a:endParaRPr lang="en-US"/>
        </a:p>
      </dgm:t>
    </dgm:pt>
    <dgm:pt modelId="{78CD60BF-95B8-44CF-BF41-71260BE2ADF3}">
      <dgm:prSet phldrT="[Text]"/>
      <dgm:spPr/>
      <dgm:t>
        <a:bodyPr/>
        <a:lstStyle/>
        <a:p>
          <a:r>
            <a:rPr lang="en-US" dirty="0" smtClean="0"/>
            <a:t>ASP.NET 3.0, MS announces MVC</a:t>
          </a:r>
          <a:endParaRPr lang="en-US" dirty="0"/>
        </a:p>
      </dgm:t>
    </dgm:pt>
    <dgm:pt modelId="{879C94E1-8C1C-4AB5-BE81-BEEE15621A2B}" type="parTrans" cxnId="{DBAFAD9F-7EEE-4623-98C7-1D6128E9F990}">
      <dgm:prSet/>
      <dgm:spPr/>
      <dgm:t>
        <a:bodyPr/>
        <a:lstStyle/>
        <a:p>
          <a:endParaRPr lang="en-US"/>
        </a:p>
      </dgm:t>
    </dgm:pt>
    <dgm:pt modelId="{A45583B8-7939-4765-976B-89092D8FBE58}" type="sibTrans" cxnId="{DBAFAD9F-7EEE-4623-98C7-1D6128E9F990}">
      <dgm:prSet/>
      <dgm:spPr/>
      <dgm:t>
        <a:bodyPr/>
        <a:lstStyle/>
        <a:p>
          <a:endParaRPr lang="en-US"/>
        </a:p>
      </dgm:t>
    </dgm:pt>
    <dgm:pt modelId="{76F75D88-8C4D-4279-B42F-E6CC3A6609C7}">
      <dgm:prSet phldrT="[Text]"/>
      <dgm:spPr/>
      <dgm:t>
        <a:bodyPr/>
        <a:lstStyle/>
        <a:p>
          <a:r>
            <a:rPr lang="en-US" dirty="0" smtClean="0"/>
            <a:t>Visual Studio 2008</a:t>
          </a:r>
          <a:endParaRPr lang="en-US" dirty="0"/>
        </a:p>
      </dgm:t>
    </dgm:pt>
    <dgm:pt modelId="{8019A585-EFFB-4D06-B7BB-9F535C9B81D1}" type="parTrans" cxnId="{0B10351A-CB1C-4120-B564-863995D4D199}">
      <dgm:prSet/>
      <dgm:spPr/>
      <dgm:t>
        <a:bodyPr/>
        <a:lstStyle/>
        <a:p>
          <a:endParaRPr lang="en-US"/>
        </a:p>
      </dgm:t>
    </dgm:pt>
    <dgm:pt modelId="{0E084B32-61DC-4D42-8FE9-358FFFA319D7}" type="sibTrans" cxnId="{0B10351A-CB1C-4120-B564-863995D4D199}">
      <dgm:prSet/>
      <dgm:spPr/>
      <dgm:t>
        <a:bodyPr/>
        <a:lstStyle/>
        <a:p>
          <a:endParaRPr lang="en-US"/>
        </a:p>
      </dgm:t>
    </dgm:pt>
    <dgm:pt modelId="{1F181450-56BC-48C7-AA8D-E35016E91F58}">
      <dgm:prSet phldrT="[Text]"/>
      <dgm:spPr/>
      <dgm:t>
        <a:bodyPr/>
        <a:lstStyle/>
        <a:p>
          <a:r>
            <a:rPr lang="en-US" smtClean="0"/>
            <a:t>2012</a:t>
          </a:r>
          <a:endParaRPr lang="en-US" dirty="0"/>
        </a:p>
      </dgm:t>
    </dgm:pt>
    <dgm:pt modelId="{06F64E8D-B086-4A11-AE0D-0A6975F6D7AE}" type="parTrans" cxnId="{8EAA4291-4924-414C-B08B-169AE632FDF4}">
      <dgm:prSet/>
      <dgm:spPr/>
      <dgm:t>
        <a:bodyPr/>
        <a:lstStyle/>
        <a:p>
          <a:endParaRPr lang="en-US"/>
        </a:p>
      </dgm:t>
    </dgm:pt>
    <dgm:pt modelId="{A4962B29-B0D5-4DD7-A59D-18EA73C78548}" type="sibTrans" cxnId="{8EAA4291-4924-414C-B08B-169AE632FDF4}">
      <dgm:prSet/>
      <dgm:spPr/>
      <dgm:t>
        <a:bodyPr/>
        <a:lstStyle/>
        <a:p>
          <a:endParaRPr lang="en-US"/>
        </a:p>
      </dgm:t>
    </dgm:pt>
    <dgm:pt modelId="{51F52C55-F4AC-4E05-ACB9-8428DD66E112}">
      <dgm:prSet phldrT="[Text]"/>
      <dgm:spPr/>
      <dgm:t>
        <a:bodyPr/>
        <a:lstStyle/>
        <a:p>
          <a:r>
            <a:rPr lang="en-US" dirty="0" smtClean="0"/>
            <a:t>ASP.NET 4.5 with MVC 4.5</a:t>
          </a:r>
          <a:endParaRPr lang="en-US" dirty="0"/>
        </a:p>
      </dgm:t>
    </dgm:pt>
    <dgm:pt modelId="{5F70E80B-911A-40EB-8C84-B5EB8DFC8296}" type="parTrans" cxnId="{02DCC8F0-E123-4C16-BBB8-26CD515CC22C}">
      <dgm:prSet/>
      <dgm:spPr/>
      <dgm:t>
        <a:bodyPr/>
        <a:lstStyle/>
        <a:p>
          <a:endParaRPr lang="en-US"/>
        </a:p>
      </dgm:t>
    </dgm:pt>
    <dgm:pt modelId="{280610FB-746C-46B8-9592-A61037996E76}" type="sibTrans" cxnId="{02DCC8F0-E123-4C16-BBB8-26CD515CC22C}">
      <dgm:prSet/>
      <dgm:spPr/>
      <dgm:t>
        <a:bodyPr/>
        <a:lstStyle/>
        <a:p>
          <a:endParaRPr lang="en-US"/>
        </a:p>
      </dgm:t>
    </dgm:pt>
    <dgm:pt modelId="{3A9E9F3E-D6CE-4AC0-AFEC-237F4583B324}">
      <dgm:prSet phldrT="[Text]"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8BE992A0-F66B-470A-807A-F357410CAD94}" type="parTrans" cxnId="{DD09C4B7-ADED-4942-AE6F-0E01C313EB75}">
      <dgm:prSet/>
      <dgm:spPr/>
      <dgm:t>
        <a:bodyPr/>
        <a:lstStyle/>
        <a:p>
          <a:endParaRPr lang="en-US"/>
        </a:p>
      </dgm:t>
    </dgm:pt>
    <dgm:pt modelId="{26DBAA18-5C8B-4E61-853C-27782930953F}" type="sibTrans" cxnId="{DD09C4B7-ADED-4942-AE6F-0E01C313EB75}">
      <dgm:prSet/>
      <dgm:spPr/>
      <dgm:t>
        <a:bodyPr/>
        <a:lstStyle/>
        <a:p>
          <a:endParaRPr lang="en-US"/>
        </a:p>
      </dgm:t>
    </dgm:pt>
    <dgm:pt modelId="{186A7584-3775-4A12-A376-F9085B3A2574}" type="pres">
      <dgm:prSet presAssocID="{F2631D93-9ADA-4E8F-9F06-5BA55CB5428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AD47DF-22F0-4B47-8838-3D7A4399336F}" type="pres">
      <dgm:prSet presAssocID="{A774A5EA-3B09-472F-9B06-C514579FD869}" presName="composite" presStyleCnt="0"/>
      <dgm:spPr/>
    </dgm:pt>
    <dgm:pt modelId="{A935A70F-F3BC-497A-A067-E5355FCBBC30}" type="pres">
      <dgm:prSet presAssocID="{A774A5EA-3B09-472F-9B06-C514579FD86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A5107-CA36-4719-B5FF-7E722A808872}" type="pres">
      <dgm:prSet presAssocID="{A774A5EA-3B09-472F-9B06-C514579FD86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31760-412D-46B3-9C22-8BDBE98ED58C}" type="pres">
      <dgm:prSet presAssocID="{F53A3B0D-F85D-4BB1-9A13-FC01993D60E4}" presName="sp" presStyleCnt="0"/>
      <dgm:spPr/>
    </dgm:pt>
    <dgm:pt modelId="{06539F1B-6D20-41A0-807D-96C22D24FAEC}" type="pres">
      <dgm:prSet presAssocID="{7686A91A-CB62-42E0-9D8D-FCCDB191DB0D}" presName="composite" presStyleCnt="0"/>
      <dgm:spPr/>
    </dgm:pt>
    <dgm:pt modelId="{CB74411D-99E2-4153-9E89-0B6C25273EF7}" type="pres">
      <dgm:prSet presAssocID="{7686A91A-CB62-42E0-9D8D-FCCDB191DB0D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75AD-A47C-4D2D-9AA6-6C88D432E562}" type="pres">
      <dgm:prSet presAssocID="{7686A91A-CB62-42E0-9D8D-FCCDB191DB0D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0F6FB-194A-41E0-BD5B-6C6ACEEAC21C}" type="pres">
      <dgm:prSet presAssocID="{0C972039-4018-4221-8221-3EDBE51E4FC8}" presName="sp" presStyleCnt="0"/>
      <dgm:spPr/>
    </dgm:pt>
    <dgm:pt modelId="{71536EB3-81AC-4F67-A30F-3C8042D928DD}" type="pres">
      <dgm:prSet presAssocID="{5EADE1C2-3590-40C3-B1D7-89066F24F240}" presName="composite" presStyleCnt="0"/>
      <dgm:spPr/>
    </dgm:pt>
    <dgm:pt modelId="{FD021E8F-9DFA-4948-9CB5-5F1A6F110065}" type="pres">
      <dgm:prSet presAssocID="{5EADE1C2-3590-40C3-B1D7-89066F24F24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C50F2-02F5-4996-B0F9-36B19BB6704F}" type="pres">
      <dgm:prSet presAssocID="{5EADE1C2-3590-40C3-B1D7-89066F24F24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AC45C-1BB4-4F3C-9957-4223D8F9366C}" type="pres">
      <dgm:prSet presAssocID="{10BFEB75-F579-4CE8-ACDD-3D18E4AF6375}" presName="sp" presStyleCnt="0"/>
      <dgm:spPr/>
    </dgm:pt>
    <dgm:pt modelId="{C4627967-5FA6-4BBC-BC67-75DBC6E90AC9}" type="pres">
      <dgm:prSet presAssocID="{D612664D-572A-42E8-9FD3-8441D7C16932}" presName="composite" presStyleCnt="0"/>
      <dgm:spPr/>
    </dgm:pt>
    <dgm:pt modelId="{D9FC2FB7-CD76-42B0-A0C4-0025BA0E4D0A}" type="pres">
      <dgm:prSet presAssocID="{D612664D-572A-42E8-9FD3-8441D7C1693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871E-8C15-4BEB-A37E-5B2EA2ECD4FB}" type="pres">
      <dgm:prSet presAssocID="{D612664D-572A-42E8-9FD3-8441D7C1693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8FFE6-18E7-4556-9D14-C936CB9A75B7}" type="pres">
      <dgm:prSet presAssocID="{AD3FCF71-83E3-4C64-88C3-CDA713C7D0E6}" presName="sp" presStyleCnt="0"/>
      <dgm:spPr/>
    </dgm:pt>
    <dgm:pt modelId="{50722DD7-9862-4E52-9E36-BD12D29F9971}" type="pres">
      <dgm:prSet presAssocID="{23D37838-279E-431C-869A-56865B075DCE}" presName="composite" presStyleCnt="0"/>
      <dgm:spPr/>
    </dgm:pt>
    <dgm:pt modelId="{F4086F93-EB38-428D-ADFA-10D46D006680}" type="pres">
      <dgm:prSet presAssocID="{23D37838-279E-431C-869A-56865B075DC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81312-1AC2-4DAA-9697-ABDC6ACF876D}" type="pres">
      <dgm:prSet presAssocID="{23D37838-279E-431C-869A-56865B075DC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69DF9-C792-482F-A9EB-58613D59F790}" type="pres">
      <dgm:prSet presAssocID="{A09CED38-2C54-439E-A0B5-65C4615F600E}" presName="sp" presStyleCnt="0"/>
      <dgm:spPr/>
    </dgm:pt>
    <dgm:pt modelId="{973F6FF4-E5B4-45B5-8FD8-9462E9E69703}" type="pres">
      <dgm:prSet presAssocID="{1F181450-56BC-48C7-AA8D-E35016E91F58}" presName="composite" presStyleCnt="0"/>
      <dgm:spPr/>
    </dgm:pt>
    <dgm:pt modelId="{57F1E718-F846-43E9-89FC-B0BB74DF5167}" type="pres">
      <dgm:prSet presAssocID="{1F181450-56BC-48C7-AA8D-E35016E91F5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302D8-A83D-4238-A81E-8D904F287625}" type="pres">
      <dgm:prSet presAssocID="{1F181450-56BC-48C7-AA8D-E35016E91F5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73730-8D25-49BD-A384-46C32860575C}" type="presOf" srcId="{405C859F-A2DE-4D98-810D-97494BFA77D3}" destId="{11081312-1AC2-4DAA-9697-ABDC6ACF876D}" srcOrd="0" destOrd="1" presId="urn:microsoft.com/office/officeart/2005/8/layout/chevron2"/>
    <dgm:cxn modelId="{A7F7DDAA-C453-4821-BA30-402710BB950C}" type="presOf" srcId="{BDB70BC8-562D-487D-868C-9F6AD8C3C1DA}" destId="{11081312-1AC2-4DAA-9697-ABDC6ACF876D}" srcOrd="0" destOrd="0" presId="urn:microsoft.com/office/officeart/2005/8/layout/chevron2"/>
    <dgm:cxn modelId="{B6C7F458-C4E9-4B54-9DE7-4DAA305B0D10}" type="presOf" srcId="{DD27BF94-6695-4EF3-B5DF-F8D3BE6C9921}" destId="{D67675AD-A47C-4D2D-9AA6-6C88D432E562}" srcOrd="0" destOrd="1" presId="urn:microsoft.com/office/officeart/2005/8/layout/chevron2"/>
    <dgm:cxn modelId="{AC4073E7-1BE6-4DF1-B8DB-34A5A688BD16}" srcId="{A774A5EA-3B09-472F-9B06-C514579FD869}" destId="{25045FD8-8614-42B5-9C49-B9DE106FEDFB}" srcOrd="1" destOrd="0" parTransId="{9866CCD6-E02A-46B0-B0DB-C43CFFCCEAC7}" sibTransId="{CBDDA6C9-3BFB-416F-B37C-82EC351D2BA0}"/>
    <dgm:cxn modelId="{EBFD24BD-BA3F-4435-8B67-356FCC0EF616}" srcId="{D612664D-572A-42E8-9FD3-8441D7C16932}" destId="{7876E172-33D8-433A-8B00-C861BD0225F1}" srcOrd="0" destOrd="0" parTransId="{D21A0D06-2650-49EB-94CB-2F7A5C7BDC02}" sibTransId="{208BE485-0B76-496A-87BD-D7116360B08E}"/>
    <dgm:cxn modelId="{0B10351A-CB1C-4120-B564-863995D4D199}" srcId="{5EADE1C2-3590-40C3-B1D7-89066F24F240}" destId="{76F75D88-8C4D-4279-B42F-E6CC3A6609C7}" srcOrd="1" destOrd="0" parTransId="{8019A585-EFFB-4D06-B7BB-9F535C9B81D1}" sibTransId="{0E084B32-61DC-4D42-8FE9-358FFFA319D7}"/>
    <dgm:cxn modelId="{D99E99B4-426D-4651-8B1A-565AFFF648CF}" srcId="{7686A91A-CB62-42E0-9D8D-FCCDB191DB0D}" destId="{645EEF57-4023-435C-8D98-259C4EFEC8D0}" srcOrd="0" destOrd="0" parTransId="{F0A725A0-3309-415F-9966-353FFAE130DD}" sibTransId="{29431EF9-465C-467D-AF96-FE1896B4B881}"/>
    <dgm:cxn modelId="{EC0E54CE-78A4-4165-A737-31B239754583}" srcId="{D612664D-572A-42E8-9FD3-8441D7C16932}" destId="{9F5D5864-516C-417A-B755-0EEC7B4DAC79}" srcOrd="1" destOrd="0" parTransId="{E8B6C2ED-E909-471E-8204-8AAADEF362FA}" sibTransId="{8DC711F8-B3C3-488B-9A14-E9B14B4B01B2}"/>
    <dgm:cxn modelId="{0B193EB8-141E-4AC1-9866-AEF799105C76}" type="presOf" srcId="{23D37838-279E-431C-869A-56865B075DCE}" destId="{F4086F93-EB38-428D-ADFA-10D46D006680}" srcOrd="0" destOrd="0" presId="urn:microsoft.com/office/officeart/2005/8/layout/chevron2"/>
    <dgm:cxn modelId="{8EAA4291-4924-414C-B08B-169AE632FDF4}" srcId="{F2631D93-9ADA-4E8F-9F06-5BA55CB54282}" destId="{1F181450-56BC-48C7-AA8D-E35016E91F58}" srcOrd="5" destOrd="0" parTransId="{06F64E8D-B086-4A11-AE0D-0A6975F6D7AE}" sibTransId="{A4962B29-B0D5-4DD7-A59D-18EA73C78548}"/>
    <dgm:cxn modelId="{DD09C4B7-ADED-4942-AE6F-0E01C313EB75}" srcId="{1F181450-56BC-48C7-AA8D-E35016E91F58}" destId="{3A9E9F3E-D6CE-4AC0-AFEC-237F4583B324}" srcOrd="1" destOrd="0" parTransId="{8BE992A0-F66B-470A-807A-F357410CAD94}" sibTransId="{26DBAA18-5C8B-4E61-853C-27782930953F}"/>
    <dgm:cxn modelId="{7DC14DA5-2D4D-477D-998D-A498933C2DF7}" type="presOf" srcId="{78CD60BF-95B8-44CF-BF41-71260BE2ADF3}" destId="{197C50F2-02F5-4996-B0F9-36B19BB6704F}" srcOrd="0" destOrd="0" presId="urn:microsoft.com/office/officeart/2005/8/layout/chevron2"/>
    <dgm:cxn modelId="{B487AFB4-0B87-4E06-BBC4-339A16A7531E}" type="presOf" srcId="{76F75D88-8C4D-4279-B42F-E6CC3A6609C7}" destId="{197C50F2-02F5-4996-B0F9-36B19BB6704F}" srcOrd="0" destOrd="1" presId="urn:microsoft.com/office/officeart/2005/8/layout/chevron2"/>
    <dgm:cxn modelId="{1D481F7D-A8E1-44E3-971A-D8A75EA396E5}" type="presOf" srcId="{1C577722-2FA7-49F2-BC3F-3F8749593D59}" destId="{F81A5107-CA36-4719-B5FF-7E722A808872}" srcOrd="0" destOrd="0" presId="urn:microsoft.com/office/officeart/2005/8/layout/chevron2"/>
    <dgm:cxn modelId="{416CD601-9313-4444-9A35-CEC90DBB2159}" type="presOf" srcId="{645EEF57-4023-435C-8D98-259C4EFEC8D0}" destId="{D67675AD-A47C-4D2D-9AA6-6C88D432E562}" srcOrd="0" destOrd="0" presId="urn:microsoft.com/office/officeart/2005/8/layout/chevron2"/>
    <dgm:cxn modelId="{056780A5-8815-4A18-9779-0FF2481D535E}" srcId="{23D37838-279E-431C-869A-56865B075DCE}" destId="{405C859F-A2DE-4D98-810D-97494BFA77D3}" srcOrd="1" destOrd="0" parTransId="{BFA069F5-001C-4085-A0AC-1F019FEDCCDA}" sibTransId="{6873409D-3ABD-4A38-B37B-0D184940B304}"/>
    <dgm:cxn modelId="{DBAFAD9F-7EEE-4623-98C7-1D6128E9F990}" srcId="{5EADE1C2-3590-40C3-B1D7-89066F24F240}" destId="{78CD60BF-95B8-44CF-BF41-71260BE2ADF3}" srcOrd="0" destOrd="0" parTransId="{879C94E1-8C1C-4AB5-BE81-BEEE15621A2B}" sibTransId="{A45583B8-7939-4765-976B-89092D8FBE58}"/>
    <dgm:cxn modelId="{8E0F2440-991C-47F7-AA9D-A6CFF804484F}" srcId="{F2631D93-9ADA-4E8F-9F06-5BA55CB54282}" destId="{5EADE1C2-3590-40C3-B1D7-89066F24F240}" srcOrd="2" destOrd="0" parTransId="{A7F6869E-5454-4978-85F8-280ADB00075D}" sibTransId="{10BFEB75-F579-4CE8-ACDD-3D18E4AF6375}"/>
    <dgm:cxn modelId="{67A40A11-FF01-415D-B934-54EE624BA172}" srcId="{F2631D93-9ADA-4E8F-9F06-5BA55CB54282}" destId="{D612664D-572A-42E8-9FD3-8441D7C16932}" srcOrd="3" destOrd="0" parTransId="{EC26EF68-5011-48E8-B1ED-845B8F4C7BA9}" sibTransId="{AD3FCF71-83E3-4C64-88C3-CDA713C7D0E6}"/>
    <dgm:cxn modelId="{1873A972-E15F-4C7C-A2EB-525D5BDBC67E}" srcId="{F2631D93-9ADA-4E8F-9F06-5BA55CB54282}" destId="{23D37838-279E-431C-869A-56865B075DCE}" srcOrd="4" destOrd="0" parTransId="{EEC57738-2915-4E0A-873F-296A62867EC9}" sibTransId="{A09CED38-2C54-439E-A0B5-65C4615F600E}"/>
    <dgm:cxn modelId="{13C0364D-7150-4441-8DD8-ADD80DB2F6D8}" type="presOf" srcId="{D612664D-572A-42E8-9FD3-8441D7C16932}" destId="{D9FC2FB7-CD76-42B0-A0C4-0025BA0E4D0A}" srcOrd="0" destOrd="0" presId="urn:microsoft.com/office/officeart/2005/8/layout/chevron2"/>
    <dgm:cxn modelId="{522322F0-B1E6-4BB4-9B2B-B28D52F1DE52}" type="presOf" srcId="{7686A91A-CB62-42E0-9D8D-FCCDB191DB0D}" destId="{CB74411D-99E2-4153-9E89-0B6C25273EF7}" srcOrd="0" destOrd="0" presId="urn:microsoft.com/office/officeart/2005/8/layout/chevron2"/>
    <dgm:cxn modelId="{02DCC8F0-E123-4C16-BBB8-26CD515CC22C}" srcId="{1F181450-56BC-48C7-AA8D-E35016E91F58}" destId="{51F52C55-F4AC-4E05-ACB9-8428DD66E112}" srcOrd="0" destOrd="0" parTransId="{5F70E80B-911A-40EB-8C84-B5EB8DFC8296}" sibTransId="{280610FB-746C-46B8-9592-A61037996E76}"/>
    <dgm:cxn modelId="{E30CBA3E-FC27-43A4-9A4B-28E40ABAAB2B}" type="presOf" srcId="{9F5D5864-516C-417A-B755-0EEC7B4DAC79}" destId="{902D871E-8C15-4BEB-A37E-5B2EA2ECD4FB}" srcOrd="0" destOrd="1" presId="urn:microsoft.com/office/officeart/2005/8/layout/chevron2"/>
    <dgm:cxn modelId="{7EA4B9B6-ED23-4B90-AAD1-5E6595375898}" type="presOf" srcId="{1F181450-56BC-48C7-AA8D-E35016E91F58}" destId="{57F1E718-F846-43E9-89FC-B0BB74DF5167}" srcOrd="0" destOrd="0" presId="urn:microsoft.com/office/officeart/2005/8/layout/chevron2"/>
    <dgm:cxn modelId="{DEF67EAC-B5CD-4268-88BB-9357EE13E9C8}" srcId="{23D37838-279E-431C-869A-56865B075DCE}" destId="{BDB70BC8-562D-487D-868C-9F6AD8C3C1DA}" srcOrd="0" destOrd="0" parTransId="{57B4E4A9-E26D-4296-A09C-9FE173F8BADE}" sibTransId="{CD0060C2-C03D-4208-B759-8083EBE810CD}"/>
    <dgm:cxn modelId="{2138C306-6580-4D05-B58B-6D918372771E}" srcId="{7686A91A-CB62-42E0-9D8D-FCCDB191DB0D}" destId="{DD27BF94-6695-4EF3-B5DF-F8D3BE6C9921}" srcOrd="1" destOrd="0" parTransId="{F4430A64-DF8E-42BC-95F5-1DAF7C1E5AFC}" sibTransId="{CC934871-6D8B-452B-A986-5DE5D0F82215}"/>
    <dgm:cxn modelId="{5F5B94B0-76BD-4071-A608-E382248C0EA5}" type="presOf" srcId="{51F52C55-F4AC-4E05-ACB9-8428DD66E112}" destId="{5D9302D8-A83D-4238-A81E-8D904F287625}" srcOrd="0" destOrd="0" presId="urn:microsoft.com/office/officeart/2005/8/layout/chevron2"/>
    <dgm:cxn modelId="{24D4DA53-1E14-4126-8EA1-CA0F098AF73A}" type="presOf" srcId="{3A9E9F3E-D6CE-4AC0-AFEC-237F4583B324}" destId="{5D9302D8-A83D-4238-A81E-8D904F287625}" srcOrd="0" destOrd="1" presId="urn:microsoft.com/office/officeart/2005/8/layout/chevron2"/>
    <dgm:cxn modelId="{CFB5E59A-B325-444D-9801-69BD825F5DAD}" srcId="{F2631D93-9ADA-4E8F-9F06-5BA55CB54282}" destId="{7686A91A-CB62-42E0-9D8D-FCCDB191DB0D}" srcOrd="1" destOrd="0" parTransId="{A1C2BB62-D373-4818-BD0A-D8FD200E0F6E}" sibTransId="{0C972039-4018-4221-8221-3EDBE51E4FC8}"/>
    <dgm:cxn modelId="{D30DBA4E-527D-4429-A0C5-BE2A29922F7B}" type="presOf" srcId="{25045FD8-8614-42B5-9C49-B9DE106FEDFB}" destId="{F81A5107-CA36-4719-B5FF-7E722A808872}" srcOrd="0" destOrd="1" presId="urn:microsoft.com/office/officeart/2005/8/layout/chevron2"/>
    <dgm:cxn modelId="{83780F6B-7A2C-4005-BFB3-51139129E45B}" srcId="{A774A5EA-3B09-472F-9B06-C514579FD869}" destId="{1C577722-2FA7-49F2-BC3F-3F8749593D59}" srcOrd="0" destOrd="0" parTransId="{4E8315AF-A63D-4E0A-A587-93302E4B6657}" sibTransId="{88947B5E-E5BF-4DBE-93F2-D383D0F7D000}"/>
    <dgm:cxn modelId="{6F717CDF-61AD-446D-A9F7-7E4B2F114A14}" srcId="{F2631D93-9ADA-4E8F-9F06-5BA55CB54282}" destId="{A774A5EA-3B09-472F-9B06-C514579FD869}" srcOrd="0" destOrd="0" parTransId="{4AACC787-48A1-49A4-9D2B-F21066B97E94}" sibTransId="{F53A3B0D-F85D-4BB1-9A13-FC01993D60E4}"/>
    <dgm:cxn modelId="{210AB1E3-6B0C-411B-9CC4-B8F78DD3A59E}" type="presOf" srcId="{A774A5EA-3B09-472F-9B06-C514579FD869}" destId="{A935A70F-F3BC-497A-A067-E5355FCBBC30}" srcOrd="0" destOrd="0" presId="urn:microsoft.com/office/officeart/2005/8/layout/chevron2"/>
    <dgm:cxn modelId="{4B3DE3FB-CFDA-4FED-B921-60821BB788D0}" type="presOf" srcId="{7876E172-33D8-433A-8B00-C861BD0225F1}" destId="{902D871E-8C15-4BEB-A37E-5B2EA2ECD4FB}" srcOrd="0" destOrd="0" presId="urn:microsoft.com/office/officeart/2005/8/layout/chevron2"/>
    <dgm:cxn modelId="{4579B7FE-1A35-408B-BFC2-ECD6C0A42B81}" type="presOf" srcId="{F2631D93-9ADA-4E8F-9F06-5BA55CB54282}" destId="{186A7584-3775-4A12-A376-F9085B3A2574}" srcOrd="0" destOrd="0" presId="urn:microsoft.com/office/officeart/2005/8/layout/chevron2"/>
    <dgm:cxn modelId="{78C1AB9C-47A0-4E74-991C-9CEEAFDF2601}" type="presOf" srcId="{5EADE1C2-3590-40C3-B1D7-89066F24F240}" destId="{FD021E8F-9DFA-4948-9CB5-5F1A6F110065}" srcOrd="0" destOrd="0" presId="urn:microsoft.com/office/officeart/2005/8/layout/chevron2"/>
    <dgm:cxn modelId="{D67177B9-756F-48D9-8988-61FCE2413641}" type="presParOf" srcId="{186A7584-3775-4A12-A376-F9085B3A2574}" destId="{83AD47DF-22F0-4B47-8838-3D7A4399336F}" srcOrd="0" destOrd="0" presId="urn:microsoft.com/office/officeart/2005/8/layout/chevron2"/>
    <dgm:cxn modelId="{82EBBA3F-1117-4F32-8837-DD048D282A27}" type="presParOf" srcId="{83AD47DF-22F0-4B47-8838-3D7A4399336F}" destId="{A935A70F-F3BC-497A-A067-E5355FCBBC30}" srcOrd="0" destOrd="0" presId="urn:microsoft.com/office/officeart/2005/8/layout/chevron2"/>
    <dgm:cxn modelId="{A8537E87-8177-4305-9E9F-AEFF57EFD4C6}" type="presParOf" srcId="{83AD47DF-22F0-4B47-8838-3D7A4399336F}" destId="{F81A5107-CA36-4719-B5FF-7E722A808872}" srcOrd="1" destOrd="0" presId="urn:microsoft.com/office/officeart/2005/8/layout/chevron2"/>
    <dgm:cxn modelId="{F9B9CE03-CCB9-4B3C-B940-3E2362696237}" type="presParOf" srcId="{186A7584-3775-4A12-A376-F9085B3A2574}" destId="{9FD31760-412D-46B3-9C22-8BDBE98ED58C}" srcOrd="1" destOrd="0" presId="urn:microsoft.com/office/officeart/2005/8/layout/chevron2"/>
    <dgm:cxn modelId="{2055A501-57C9-413B-A7CB-B5F6E1644DB1}" type="presParOf" srcId="{186A7584-3775-4A12-A376-F9085B3A2574}" destId="{06539F1B-6D20-41A0-807D-96C22D24FAEC}" srcOrd="2" destOrd="0" presId="urn:microsoft.com/office/officeart/2005/8/layout/chevron2"/>
    <dgm:cxn modelId="{C105EC0C-1ED9-4A8B-B04F-94251B0C443E}" type="presParOf" srcId="{06539F1B-6D20-41A0-807D-96C22D24FAEC}" destId="{CB74411D-99E2-4153-9E89-0B6C25273EF7}" srcOrd="0" destOrd="0" presId="urn:microsoft.com/office/officeart/2005/8/layout/chevron2"/>
    <dgm:cxn modelId="{DAE587F0-49CD-4640-8DEC-3935842807D0}" type="presParOf" srcId="{06539F1B-6D20-41A0-807D-96C22D24FAEC}" destId="{D67675AD-A47C-4D2D-9AA6-6C88D432E562}" srcOrd="1" destOrd="0" presId="urn:microsoft.com/office/officeart/2005/8/layout/chevron2"/>
    <dgm:cxn modelId="{E7A7A4B2-25DF-4455-B71D-E0F0301BCDF9}" type="presParOf" srcId="{186A7584-3775-4A12-A376-F9085B3A2574}" destId="{CBE0F6FB-194A-41E0-BD5B-6C6ACEEAC21C}" srcOrd="3" destOrd="0" presId="urn:microsoft.com/office/officeart/2005/8/layout/chevron2"/>
    <dgm:cxn modelId="{76572BD8-52B4-4FF4-9A11-1C024AAFF392}" type="presParOf" srcId="{186A7584-3775-4A12-A376-F9085B3A2574}" destId="{71536EB3-81AC-4F67-A30F-3C8042D928DD}" srcOrd="4" destOrd="0" presId="urn:microsoft.com/office/officeart/2005/8/layout/chevron2"/>
    <dgm:cxn modelId="{670754A1-449C-4BC1-866B-C9ED9339D812}" type="presParOf" srcId="{71536EB3-81AC-4F67-A30F-3C8042D928DD}" destId="{FD021E8F-9DFA-4948-9CB5-5F1A6F110065}" srcOrd="0" destOrd="0" presId="urn:microsoft.com/office/officeart/2005/8/layout/chevron2"/>
    <dgm:cxn modelId="{7642E568-FCF2-4F55-BDBB-B4E8B6313E81}" type="presParOf" srcId="{71536EB3-81AC-4F67-A30F-3C8042D928DD}" destId="{197C50F2-02F5-4996-B0F9-36B19BB6704F}" srcOrd="1" destOrd="0" presId="urn:microsoft.com/office/officeart/2005/8/layout/chevron2"/>
    <dgm:cxn modelId="{ED7C2EAA-1C2C-492F-A5FC-496940EFDD4A}" type="presParOf" srcId="{186A7584-3775-4A12-A376-F9085B3A2574}" destId="{01EAC45C-1BB4-4F3C-9957-4223D8F9366C}" srcOrd="5" destOrd="0" presId="urn:microsoft.com/office/officeart/2005/8/layout/chevron2"/>
    <dgm:cxn modelId="{DDD1BD89-2612-4875-AE12-D38F7FF2B256}" type="presParOf" srcId="{186A7584-3775-4A12-A376-F9085B3A2574}" destId="{C4627967-5FA6-4BBC-BC67-75DBC6E90AC9}" srcOrd="6" destOrd="0" presId="urn:microsoft.com/office/officeart/2005/8/layout/chevron2"/>
    <dgm:cxn modelId="{2AF80B16-AFE9-4074-B4E5-D090F3DFA645}" type="presParOf" srcId="{C4627967-5FA6-4BBC-BC67-75DBC6E90AC9}" destId="{D9FC2FB7-CD76-42B0-A0C4-0025BA0E4D0A}" srcOrd="0" destOrd="0" presId="urn:microsoft.com/office/officeart/2005/8/layout/chevron2"/>
    <dgm:cxn modelId="{A2CBC918-2ABC-4786-92CE-9CEF8D11EFA1}" type="presParOf" srcId="{C4627967-5FA6-4BBC-BC67-75DBC6E90AC9}" destId="{902D871E-8C15-4BEB-A37E-5B2EA2ECD4FB}" srcOrd="1" destOrd="0" presId="urn:microsoft.com/office/officeart/2005/8/layout/chevron2"/>
    <dgm:cxn modelId="{D73B5DEB-D0D7-4182-8358-B5E22C4D4C2F}" type="presParOf" srcId="{186A7584-3775-4A12-A376-F9085B3A2574}" destId="{7348FFE6-18E7-4556-9D14-C936CB9A75B7}" srcOrd="7" destOrd="0" presId="urn:microsoft.com/office/officeart/2005/8/layout/chevron2"/>
    <dgm:cxn modelId="{2B03768A-5A72-452D-87CC-8A3BADE60F5E}" type="presParOf" srcId="{186A7584-3775-4A12-A376-F9085B3A2574}" destId="{50722DD7-9862-4E52-9E36-BD12D29F9971}" srcOrd="8" destOrd="0" presId="urn:microsoft.com/office/officeart/2005/8/layout/chevron2"/>
    <dgm:cxn modelId="{05CA94D0-0450-45FD-95D3-40D0D5552E8E}" type="presParOf" srcId="{50722DD7-9862-4E52-9E36-BD12D29F9971}" destId="{F4086F93-EB38-428D-ADFA-10D46D006680}" srcOrd="0" destOrd="0" presId="urn:microsoft.com/office/officeart/2005/8/layout/chevron2"/>
    <dgm:cxn modelId="{1B36A19E-71E1-4CFA-802C-4A716492F24C}" type="presParOf" srcId="{50722DD7-9862-4E52-9E36-BD12D29F9971}" destId="{11081312-1AC2-4DAA-9697-ABDC6ACF876D}" srcOrd="1" destOrd="0" presId="urn:microsoft.com/office/officeart/2005/8/layout/chevron2"/>
    <dgm:cxn modelId="{A4439DD2-D997-49A8-9D38-7CAABF0B2E74}" type="presParOf" srcId="{186A7584-3775-4A12-A376-F9085B3A2574}" destId="{B9C69DF9-C792-482F-A9EB-58613D59F790}" srcOrd="9" destOrd="0" presId="urn:microsoft.com/office/officeart/2005/8/layout/chevron2"/>
    <dgm:cxn modelId="{32377734-0F30-41C8-B2B2-546806BB4CD5}" type="presParOf" srcId="{186A7584-3775-4A12-A376-F9085B3A2574}" destId="{973F6FF4-E5B4-45B5-8FD8-9462E9E69703}" srcOrd="10" destOrd="0" presId="urn:microsoft.com/office/officeart/2005/8/layout/chevron2"/>
    <dgm:cxn modelId="{59EE9DB1-2497-433B-9EC1-91118CBABE4E}" type="presParOf" srcId="{973F6FF4-E5B4-45B5-8FD8-9462E9E69703}" destId="{57F1E718-F846-43E9-89FC-B0BB74DF5167}" srcOrd="0" destOrd="0" presId="urn:microsoft.com/office/officeart/2005/8/layout/chevron2"/>
    <dgm:cxn modelId="{2C9169EF-CFF6-4A13-9953-50F5602DCAC0}" type="presParOf" srcId="{973F6FF4-E5B4-45B5-8FD8-9462E9E69703}" destId="{5D9302D8-A83D-4238-A81E-8D904F2876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631D93-9ADA-4E8F-9F06-5BA55CB54282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6A91A-CB62-42E0-9D8D-FCCDB191DB0D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A1C2BB62-D373-4818-BD0A-D8FD200E0F6E}" type="parTrans" cxnId="{CFB5E59A-B325-444D-9801-69BD825F5DAD}">
      <dgm:prSet/>
      <dgm:spPr/>
      <dgm:t>
        <a:bodyPr/>
        <a:lstStyle/>
        <a:p>
          <a:endParaRPr lang="en-US"/>
        </a:p>
      </dgm:t>
    </dgm:pt>
    <dgm:pt modelId="{0C972039-4018-4221-8221-3EDBE51E4FC8}" type="sibTrans" cxnId="{CFB5E59A-B325-444D-9801-69BD825F5DAD}">
      <dgm:prSet/>
      <dgm:spPr/>
      <dgm:t>
        <a:bodyPr/>
        <a:lstStyle/>
        <a:p>
          <a:endParaRPr lang="en-US"/>
        </a:p>
      </dgm:t>
    </dgm:pt>
    <dgm:pt modelId="{645EEF57-4023-435C-8D98-259C4EFEC8D0}">
      <dgm:prSet phldrT="[Text]"/>
      <dgm:spPr/>
      <dgm:t>
        <a:bodyPr/>
        <a:lstStyle/>
        <a:p>
          <a:r>
            <a:rPr lang="en-US" dirty="0" smtClean="0"/>
            <a:t>ASP.NET 4.51 with MVC 5.0</a:t>
          </a:r>
          <a:endParaRPr lang="en-US" dirty="0"/>
        </a:p>
      </dgm:t>
    </dgm:pt>
    <dgm:pt modelId="{F0A725A0-3309-415F-9966-353FFAE130DD}" type="parTrans" cxnId="{D99E99B4-426D-4651-8B1A-565AFFF648CF}">
      <dgm:prSet/>
      <dgm:spPr/>
      <dgm:t>
        <a:bodyPr/>
        <a:lstStyle/>
        <a:p>
          <a:endParaRPr lang="en-US"/>
        </a:p>
      </dgm:t>
    </dgm:pt>
    <dgm:pt modelId="{29431EF9-465C-467D-AF96-FE1896B4B881}" type="sibTrans" cxnId="{D99E99B4-426D-4651-8B1A-565AFFF648CF}">
      <dgm:prSet/>
      <dgm:spPr/>
      <dgm:t>
        <a:bodyPr/>
        <a:lstStyle/>
        <a:p>
          <a:endParaRPr lang="en-US"/>
        </a:p>
      </dgm:t>
    </dgm:pt>
    <dgm:pt modelId="{DD27BF94-6695-4EF3-B5DF-F8D3BE6C9921}">
      <dgm:prSet phldrT="[Text]"/>
      <dgm:spPr/>
      <dgm:t>
        <a:bodyPr/>
        <a:lstStyle/>
        <a:p>
          <a:r>
            <a:rPr lang="en-US" dirty="0" smtClean="0"/>
            <a:t>Visual Studio 2013</a:t>
          </a:r>
          <a:endParaRPr lang="en-US" dirty="0"/>
        </a:p>
      </dgm:t>
    </dgm:pt>
    <dgm:pt modelId="{F4430A64-DF8E-42BC-95F5-1DAF7C1E5AFC}" type="parTrans" cxnId="{2138C306-6580-4D05-B58B-6D918372771E}">
      <dgm:prSet/>
      <dgm:spPr/>
      <dgm:t>
        <a:bodyPr/>
        <a:lstStyle/>
        <a:p>
          <a:endParaRPr lang="en-US"/>
        </a:p>
      </dgm:t>
    </dgm:pt>
    <dgm:pt modelId="{CC934871-6D8B-452B-A986-5DE5D0F82215}" type="sibTrans" cxnId="{2138C306-6580-4D05-B58B-6D918372771E}">
      <dgm:prSet/>
      <dgm:spPr/>
      <dgm:t>
        <a:bodyPr/>
        <a:lstStyle/>
        <a:p>
          <a:endParaRPr lang="en-US"/>
        </a:p>
      </dgm:t>
    </dgm:pt>
    <dgm:pt modelId="{5EADE1C2-3590-40C3-B1D7-89066F24F240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A7F6869E-5454-4978-85F8-280ADB00075D}" type="parTrans" cxnId="{8E0F2440-991C-47F7-AA9D-A6CFF804484F}">
      <dgm:prSet/>
      <dgm:spPr/>
      <dgm:t>
        <a:bodyPr/>
        <a:lstStyle/>
        <a:p>
          <a:endParaRPr lang="en-US"/>
        </a:p>
      </dgm:t>
    </dgm:pt>
    <dgm:pt modelId="{10BFEB75-F579-4CE8-ACDD-3D18E4AF6375}" type="sibTrans" cxnId="{8E0F2440-991C-47F7-AA9D-A6CFF804484F}">
      <dgm:prSet/>
      <dgm:spPr/>
      <dgm:t>
        <a:bodyPr/>
        <a:lstStyle/>
        <a:p>
          <a:endParaRPr lang="en-US"/>
        </a:p>
      </dgm:t>
    </dgm:pt>
    <dgm:pt modelId="{51C0979A-9C60-4726-A5E1-A544D6BCD4A1}">
      <dgm:prSet phldrT="[Text]"/>
      <dgm:spPr/>
      <dgm:t>
        <a:bodyPr/>
        <a:lstStyle/>
        <a:p>
          <a:r>
            <a:rPr lang="en-US" dirty="0" smtClean="0"/>
            <a:t>ASP.NET 4.52 with MVC 5.1</a:t>
          </a:r>
          <a:endParaRPr lang="en-US" dirty="0"/>
        </a:p>
      </dgm:t>
    </dgm:pt>
    <dgm:pt modelId="{46B0C16A-9037-4683-8687-A0B9ADA6191A}" type="parTrans" cxnId="{805B13FD-43FF-4C2D-90F5-F28CB8887015}">
      <dgm:prSet/>
      <dgm:spPr/>
      <dgm:t>
        <a:bodyPr/>
        <a:lstStyle/>
        <a:p>
          <a:endParaRPr lang="en-US"/>
        </a:p>
      </dgm:t>
    </dgm:pt>
    <dgm:pt modelId="{A8028E6B-7AA7-4887-A92B-53ACF3ED1F91}" type="sibTrans" cxnId="{805B13FD-43FF-4C2D-90F5-F28CB8887015}">
      <dgm:prSet/>
      <dgm:spPr/>
      <dgm:t>
        <a:bodyPr/>
        <a:lstStyle/>
        <a:p>
          <a:endParaRPr lang="en-US"/>
        </a:p>
      </dgm:t>
    </dgm:pt>
    <dgm:pt modelId="{D612664D-572A-42E8-9FD3-8441D7C16932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EC26EF68-5011-48E8-B1ED-845B8F4C7BA9}" type="parTrans" cxnId="{67A40A11-FF01-415D-B934-54EE624BA172}">
      <dgm:prSet/>
      <dgm:spPr/>
      <dgm:t>
        <a:bodyPr/>
        <a:lstStyle/>
        <a:p>
          <a:endParaRPr lang="en-US"/>
        </a:p>
      </dgm:t>
    </dgm:pt>
    <dgm:pt modelId="{AD3FCF71-83E3-4C64-88C3-CDA713C7D0E6}" type="sibTrans" cxnId="{67A40A11-FF01-415D-B934-54EE624BA172}">
      <dgm:prSet/>
      <dgm:spPr/>
      <dgm:t>
        <a:bodyPr/>
        <a:lstStyle/>
        <a:p>
          <a:endParaRPr lang="en-US"/>
        </a:p>
      </dgm:t>
    </dgm:pt>
    <dgm:pt modelId="{7876E172-33D8-433A-8B00-C861BD0225F1}">
      <dgm:prSet phldrT="[Text]"/>
      <dgm:spPr/>
      <dgm:t>
        <a:bodyPr/>
        <a:lstStyle/>
        <a:p>
          <a:r>
            <a:rPr lang="en-US" dirty="0" smtClean="0"/>
            <a:t>ASP.NET 4.6 with MVC 5.2</a:t>
          </a:r>
          <a:endParaRPr lang="en-US" dirty="0"/>
        </a:p>
      </dgm:t>
    </dgm:pt>
    <dgm:pt modelId="{D21A0D06-2650-49EB-94CB-2F7A5C7BDC02}" type="parTrans" cxnId="{EBFD24BD-BA3F-4435-8B67-356FCC0EF616}">
      <dgm:prSet/>
      <dgm:spPr/>
      <dgm:t>
        <a:bodyPr/>
        <a:lstStyle/>
        <a:p>
          <a:endParaRPr lang="en-US"/>
        </a:p>
      </dgm:t>
    </dgm:pt>
    <dgm:pt modelId="{208BE485-0B76-496A-87BD-D7116360B08E}" type="sibTrans" cxnId="{EBFD24BD-BA3F-4435-8B67-356FCC0EF616}">
      <dgm:prSet/>
      <dgm:spPr/>
      <dgm:t>
        <a:bodyPr/>
        <a:lstStyle/>
        <a:p>
          <a:endParaRPr lang="en-US"/>
        </a:p>
      </dgm:t>
    </dgm:pt>
    <dgm:pt modelId="{23D37838-279E-431C-869A-56865B075DCE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EEC57738-2915-4E0A-873F-296A62867EC9}" type="parTrans" cxnId="{1873A972-E15F-4C7C-A2EB-525D5BDBC67E}">
      <dgm:prSet/>
      <dgm:spPr/>
      <dgm:t>
        <a:bodyPr/>
        <a:lstStyle/>
        <a:p>
          <a:endParaRPr lang="en-US"/>
        </a:p>
      </dgm:t>
    </dgm:pt>
    <dgm:pt modelId="{A09CED38-2C54-439E-A0B5-65C4615F600E}" type="sibTrans" cxnId="{1873A972-E15F-4C7C-A2EB-525D5BDBC67E}">
      <dgm:prSet/>
      <dgm:spPr/>
      <dgm:t>
        <a:bodyPr/>
        <a:lstStyle/>
        <a:p>
          <a:endParaRPr lang="en-US"/>
        </a:p>
      </dgm:t>
    </dgm:pt>
    <dgm:pt modelId="{BDB70BC8-562D-487D-868C-9F6AD8C3C1DA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smtClean="0"/>
            <a:t>4.6.1</a:t>
          </a:r>
          <a:endParaRPr lang="en-US" dirty="0"/>
        </a:p>
      </dgm:t>
    </dgm:pt>
    <dgm:pt modelId="{57B4E4A9-E26D-4296-A09C-9FE173F8BADE}" type="parTrans" cxnId="{DEF67EAC-B5CD-4268-88BB-9357EE13E9C8}">
      <dgm:prSet/>
      <dgm:spPr/>
      <dgm:t>
        <a:bodyPr/>
        <a:lstStyle/>
        <a:p>
          <a:endParaRPr lang="en-US"/>
        </a:p>
      </dgm:t>
    </dgm:pt>
    <dgm:pt modelId="{CD0060C2-C03D-4208-B759-8083EBE810CD}" type="sibTrans" cxnId="{DEF67EAC-B5CD-4268-88BB-9357EE13E9C8}">
      <dgm:prSet/>
      <dgm:spPr/>
      <dgm:t>
        <a:bodyPr/>
        <a:lstStyle/>
        <a:p>
          <a:endParaRPr lang="en-US"/>
        </a:p>
      </dgm:t>
    </dgm:pt>
    <dgm:pt modelId="{405C859F-A2DE-4D98-810D-97494BFA77D3}">
      <dgm:prSet phldrT="[Text]"/>
      <dgm:spPr/>
      <dgm:t>
        <a:bodyPr/>
        <a:lstStyle/>
        <a:p>
          <a:r>
            <a:rPr lang="en-US" dirty="0" smtClean="0"/>
            <a:t>Visual Studio </a:t>
          </a:r>
          <a:r>
            <a:rPr lang="en-US" dirty="0" smtClean="0"/>
            <a:t>2015 Community </a:t>
          </a:r>
          <a:r>
            <a:rPr lang="en-US" dirty="0" smtClean="0"/>
            <a:t>with MVC </a:t>
          </a:r>
          <a:r>
            <a:rPr lang="en-US" dirty="0" smtClean="0"/>
            <a:t>5.2</a:t>
          </a:r>
          <a:endParaRPr lang="en-US" dirty="0"/>
        </a:p>
      </dgm:t>
    </dgm:pt>
    <dgm:pt modelId="{BFA069F5-001C-4085-A0AC-1F019FEDCCDA}" type="parTrans" cxnId="{056780A5-8815-4A18-9779-0FF2481D535E}">
      <dgm:prSet/>
      <dgm:spPr/>
      <dgm:t>
        <a:bodyPr/>
        <a:lstStyle/>
        <a:p>
          <a:endParaRPr lang="en-US"/>
        </a:p>
      </dgm:t>
    </dgm:pt>
    <dgm:pt modelId="{6873409D-3ABD-4A38-B37B-0D184940B304}" type="sibTrans" cxnId="{056780A5-8815-4A18-9779-0FF2481D535E}">
      <dgm:prSet/>
      <dgm:spPr/>
      <dgm:t>
        <a:bodyPr/>
        <a:lstStyle/>
        <a:p>
          <a:endParaRPr lang="en-US"/>
        </a:p>
      </dgm:t>
    </dgm:pt>
    <dgm:pt modelId="{3B29C220-BB6E-44B2-A0CD-4DD376CB874F}">
      <dgm:prSet phldrT="[Text]"/>
      <dgm:spPr/>
      <dgm:t>
        <a:bodyPr/>
        <a:lstStyle/>
        <a:p>
          <a:r>
            <a:rPr lang="en-US" dirty="0" smtClean="0"/>
            <a:t>Visual Studio 2013 updates 1, 2</a:t>
          </a:r>
          <a:endParaRPr lang="en-US" dirty="0"/>
        </a:p>
      </dgm:t>
    </dgm:pt>
    <dgm:pt modelId="{08151713-4ECE-45DB-8DC9-94507A5388B9}" type="parTrans" cxnId="{DC6AD220-55F0-4612-B98C-DBEA137EF6CA}">
      <dgm:prSet/>
      <dgm:spPr/>
      <dgm:t>
        <a:bodyPr/>
        <a:lstStyle/>
        <a:p>
          <a:endParaRPr lang="en-US"/>
        </a:p>
      </dgm:t>
    </dgm:pt>
    <dgm:pt modelId="{DF802FB9-8F1D-4385-96DC-A8835207AC24}" type="sibTrans" cxnId="{DC6AD220-55F0-4612-B98C-DBEA137EF6CA}">
      <dgm:prSet/>
      <dgm:spPr/>
      <dgm:t>
        <a:bodyPr/>
        <a:lstStyle/>
        <a:p>
          <a:endParaRPr lang="en-US"/>
        </a:p>
      </dgm:t>
    </dgm:pt>
    <dgm:pt modelId="{0409009C-0514-49DB-940D-4AD9F4CFFD05}">
      <dgm:prSet phldrT="[Text]"/>
      <dgm:spPr/>
      <dgm:t>
        <a:bodyPr/>
        <a:lstStyle/>
        <a:p>
          <a:r>
            <a:rPr lang="en-US" dirty="0" smtClean="0"/>
            <a:t>Visual Studio 2013 Community with updates 3, 4</a:t>
          </a:r>
          <a:endParaRPr lang="en-US" dirty="0"/>
        </a:p>
      </dgm:t>
    </dgm:pt>
    <dgm:pt modelId="{AD5E1281-7798-4AFB-8829-5FD38D34728D}" type="parTrans" cxnId="{9AA60719-4C28-43F4-8246-E7FD42B0AFC5}">
      <dgm:prSet/>
      <dgm:spPr/>
      <dgm:t>
        <a:bodyPr/>
        <a:lstStyle/>
        <a:p>
          <a:endParaRPr lang="en-US"/>
        </a:p>
      </dgm:t>
    </dgm:pt>
    <dgm:pt modelId="{6AE7C441-053D-4FEC-BF4B-D8AA91EF5F5C}" type="sibTrans" cxnId="{9AA60719-4C28-43F4-8246-E7FD42B0AFC5}">
      <dgm:prSet/>
      <dgm:spPr/>
      <dgm:t>
        <a:bodyPr/>
        <a:lstStyle/>
        <a:p>
          <a:endParaRPr lang="en-US"/>
        </a:p>
      </dgm:t>
    </dgm:pt>
    <dgm:pt modelId="{03E37102-852A-4AD8-828D-2B3B650B6C83}">
      <dgm:prSet phldrT="[Text]"/>
      <dgm:spPr/>
      <dgm:t>
        <a:bodyPr/>
        <a:lstStyle/>
        <a:p>
          <a:r>
            <a:rPr lang="en-US" dirty="0" smtClean="0"/>
            <a:t>2016*</a:t>
          </a:r>
          <a:endParaRPr lang="en-US" dirty="0"/>
        </a:p>
      </dgm:t>
    </dgm:pt>
    <dgm:pt modelId="{D9E9FE61-A272-43FC-95C8-47333CDAB6E9}" type="parTrans" cxnId="{3D800ECD-7EAC-49A5-A68F-8412DDC4B8D0}">
      <dgm:prSet/>
      <dgm:spPr/>
      <dgm:t>
        <a:bodyPr/>
        <a:lstStyle/>
        <a:p>
          <a:endParaRPr lang="en-US"/>
        </a:p>
      </dgm:t>
    </dgm:pt>
    <dgm:pt modelId="{AAF2D9E8-DF2E-4DB7-8B73-749FF6DE0F4B}" type="sibTrans" cxnId="{3D800ECD-7EAC-49A5-A68F-8412DDC4B8D0}">
      <dgm:prSet/>
      <dgm:spPr/>
      <dgm:t>
        <a:bodyPr/>
        <a:lstStyle/>
        <a:p>
          <a:endParaRPr lang="en-US"/>
        </a:p>
      </dgm:t>
    </dgm:pt>
    <dgm:pt modelId="{5A63D54D-D54F-4F99-8B66-11F6DE007B02}">
      <dgm:prSet phldrT="[Text]"/>
      <dgm:spPr/>
      <dgm:t>
        <a:bodyPr/>
        <a:lstStyle/>
        <a:p>
          <a:r>
            <a:rPr lang="en-US" dirty="0" err="1" smtClean="0"/>
            <a:t>vNext</a:t>
          </a:r>
          <a:r>
            <a:rPr lang="en-US" dirty="0" smtClean="0"/>
            <a:t> with MVC 6 (Beta)</a:t>
          </a:r>
          <a:endParaRPr lang="en-US" dirty="0"/>
        </a:p>
      </dgm:t>
    </dgm:pt>
    <dgm:pt modelId="{BE8E2227-BA4F-43A8-877F-A59B146D40EF}" type="parTrans" cxnId="{FF553FA7-FC52-48F1-B177-EF67701F976F}">
      <dgm:prSet/>
      <dgm:spPr/>
      <dgm:t>
        <a:bodyPr/>
        <a:lstStyle/>
        <a:p>
          <a:endParaRPr lang="en-US"/>
        </a:p>
      </dgm:t>
    </dgm:pt>
    <dgm:pt modelId="{EF8BEF1A-666F-4F65-92C3-6A0F3D89E8B9}" type="sibTrans" cxnId="{FF553FA7-FC52-48F1-B177-EF67701F976F}">
      <dgm:prSet/>
      <dgm:spPr/>
      <dgm:t>
        <a:bodyPr/>
        <a:lstStyle/>
        <a:p>
          <a:endParaRPr lang="en-US"/>
        </a:p>
      </dgm:t>
    </dgm:pt>
    <dgm:pt modelId="{5A9EB8B8-8632-4E98-AB4C-00D34F7912FF}">
      <dgm:prSet phldrT="[Text]"/>
      <dgm:spPr/>
      <dgm:t>
        <a:bodyPr/>
        <a:lstStyle/>
        <a:p>
          <a:r>
            <a:rPr lang="en-US" dirty="0" smtClean="0"/>
            <a:t>open-source, multi-platform, MVC/</a:t>
          </a:r>
          <a:r>
            <a:rPr lang="en-US" dirty="0" err="1" smtClean="0"/>
            <a:t>WebAPI</a:t>
          </a:r>
          <a:r>
            <a:rPr lang="en-US" dirty="0" smtClean="0"/>
            <a:t> integration</a:t>
          </a:r>
          <a:endParaRPr lang="en-US" dirty="0"/>
        </a:p>
      </dgm:t>
    </dgm:pt>
    <dgm:pt modelId="{762A15A6-BB8C-4192-A08A-7D45554FF8F0}" type="parTrans" cxnId="{FE940D71-D8DA-4D53-9DC8-F45BB8A7B217}">
      <dgm:prSet/>
      <dgm:spPr/>
      <dgm:t>
        <a:bodyPr/>
        <a:lstStyle/>
        <a:p>
          <a:endParaRPr lang="en-US"/>
        </a:p>
      </dgm:t>
    </dgm:pt>
    <dgm:pt modelId="{D93AA4C2-BE7B-4487-BB77-FC6126FA113F}" type="sibTrans" cxnId="{FE940D71-D8DA-4D53-9DC8-F45BB8A7B217}">
      <dgm:prSet/>
      <dgm:spPr/>
      <dgm:t>
        <a:bodyPr/>
        <a:lstStyle/>
        <a:p>
          <a:endParaRPr lang="en-US"/>
        </a:p>
      </dgm:t>
    </dgm:pt>
    <dgm:pt modelId="{186A7584-3775-4A12-A376-F9085B3A2574}" type="pres">
      <dgm:prSet presAssocID="{F2631D93-9ADA-4E8F-9F06-5BA55CB5428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539F1B-6D20-41A0-807D-96C22D24FAEC}" type="pres">
      <dgm:prSet presAssocID="{7686A91A-CB62-42E0-9D8D-FCCDB191DB0D}" presName="composite" presStyleCnt="0"/>
      <dgm:spPr/>
    </dgm:pt>
    <dgm:pt modelId="{CB74411D-99E2-4153-9E89-0B6C25273EF7}" type="pres">
      <dgm:prSet presAssocID="{7686A91A-CB62-42E0-9D8D-FCCDB191DB0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75AD-A47C-4D2D-9AA6-6C88D432E562}" type="pres">
      <dgm:prSet presAssocID="{7686A91A-CB62-42E0-9D8D-FCCDB191DB0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0F6FB-194A-41E0-BD5B-6C6ACEEAC21C}" type="pres">
      <dgm:prSet presAssocID="{0C972039-4018-4221-8221-3EDBE51E4FC8}" presName="sp" presStyleCnt="0"/>
      <dgm:spPr/>
    </dgm:pt>
    <dgm:pt modelId="{71536EB3-81AC-4F67-A30F-3C8042D928DD}" type="pres">
      <dgm:prSet presAssocID="{5EADE1C2-3590-40C3-B1D7-89066F24F240}" presName="composite" presStyleCnt="0"/>
      <dgm:spPr/>
    </dgm:pt>
    <dgm:pt modelId="{FD021E8F-9DFA-4948-9CB5-5F1A6F110065}" type="pres">
      <dgm:prSet presAssocID="{5EADE1C2-3590-40C3-B1D7-89066F24F24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C50F2-02F5-4996-B0F9-36B19BB6704F}" type="pres">
      <dgm:prSet presAssocID="{5EADE1C2-3590-40C3-B1D7-89066F24F24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AC45C-1BB4-4F3C-9957-4223D8F9366C}" type="pres">
      <dgm:prSet presAssocID="{10BFEB75-F579-4CE8-ACDD-3D18E4AF6375}" presName="sp" presStyleCnt="0"/>
      <dgm:spPr/>
    </dgm:pt>
    <dgm:pt modelId="{C4627967-5FA6-4BBC-BC67-75DBC6E90AC9}" type="pres">
      <dgm:prSet presAssocID="{D612664D-572A-42E8-9FD3-8441D7C16932}" presName="composite" presStyleCnt="0"/>
      <dgm:spPr/>
    </dgm:pt>
    <dgm:pt modelId="{D9FC2FB7-CD76-42B0-A0C4-0025BA0E4D0A}" type="pres">
      <dgm:prSet presAssocID="{D612664D-572A-42E8-9FD3-8441D7C1693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871E-8C15-4BEB-A37E-5B2EA2ECD4FB}" type="pres">
      <dgm:prSet presAssocID="{D612664D-572A-42E8-9FD3-8441D7C1693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8FFE6-18E7-4556-9D14-C936CB9A75B7}" type="pres">
      <dgm:prSet presAssocID="{AD3FCF71-83E3-4C64-88C3-CDA713C7D0E6}" presName="sp" presStyleCnt="0"/>
      <dgm:spPr/>
    </dgm:pt>
    <dgm:pt modelId="{50722DD7-9862-4E52-9E36-BD12D29F9971}" type="pres">
      <dgm:prSet presAssocID="{23D37838-279E-431C-869A-56865B075DCE}" presName="composite" presStyleCnt="0"/>
      <dgm:spPr/>
    </dgm:pt>
    <dgm:pt modelId="{F4086F93-EB38-428D-ADFA-10D46D006680}" type="pres">
      <dgm:prSet presAssocID="{23D37838-279E-431C-869A-56865B075DC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81312-1AC2-4DAA-9697-ABDC6ACF876D}" type="pres">
      <dgm:prSet presAssocID="{23D37838-279E-431C-869A-56865B075DC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F649E-B550-45E6-8CEB-358744877A0D}" type="pres">
      <dgm:prSet presAssocID="{A09CED38-2C54-439E-A0B5-65C4615F600E}" presName="sp" presStyleCnt="0"/>
      <dgm:spPr/>
    </dgm:pt>
    <dgm:pt modelId="{25BEFFC5-268D-444B-BCF9-662709AC9A6E}" type="pres">
      <dgm:prSet presAssocID="{03E37102-852A-4AD8-828D-2B3B650B6C83}" presName="composite" presStyleCnt="0"/>
      <dgm:spPr/>
    </dgm:pt>
    <dgm:pt modelId="{59D96590-4A90-4AB9-8589-9169FD000F16}" type="pres">
      <dgm:prSet presAssocID="{03E37102-852A-4AD8-828D-2B3B650B6C8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08E36-BC34-4C80-92C1-755F162BBD3E}" type="pres">
      <dgm:prSet presAssocID="{03E37102-852A-4AD8-828D-2B3B650B6C8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6778D0-C7A9-4197-9C4F-9E2D7A06E8B1}" type="presOf" srcId="{405C859F-A2DE-4D98-810D-97494BFA77D3}" destId="{11081312-1AC2-4DAA-9697-ABDC6ACF876D}" srcOrd="0" destOrd="1" presId="urn:microsoft.com/office/officeart/2005/8/layout/chevron2"/>
    <dgm:cxn modelId="{5D665C4D-C96B-4B66-9DF0-5089806F68A6}" type="presOf" srcId="{23D37838-279E-431C-869A-56865B075DCE}" destId="{F4086F93-EB38-428D-ADFA-10D46D006680}" srcOrd="0" destOrd="0" presId="urn:microsoft.com/office/officeart/2005/8/layout/chevron2"/>
    <dgm:cxn modelId="{2CA9271B-8782-4E7C-8D9F-ABBDB08DBDE5}" type="presOf" srcId="{5A9EB8B8-8632-4E98-AB4C-00D34F7912FF}" destId="{EEB08E36-BC34-4C80-92C1-755F162BBD3E}" srcOrd="0" destOrd="1" presId="urn:microsoft.com/office/officeart/2005/8/layout/chevron2"/>
    <dgm:cxn modelId="{EBFD24BD-BA3F-4435-8B67-356FCC0EF616}" srcId="{D612664D-572A-42E8-9FD3-8441D7C16932}" destId="{7876E172-33D8-433A-8B00-C861BD0225F1}" srcOrd="0" destOrd="0" parTransId="{D21A0D06-2650-49EB-94CB-2F7A5C7BDC02}" sibTransId="{208BE485-0B76-496A-87BD-D7116360B08E}"/>
    <dgm:cxn modelId="{6A3C1DF5-C761-41D1-BA6B-72194178EA50}" type="presOf" srcId="{51C0979A-9C60-4726-A5E1-A544D6BCD4A1}" destId="{197C50F2-02F5-4996-B0F9-36B19BB6704F}" srcOrd="0" destOrd="0" presId="urn:microsoft.com/office/officeart/2005/8/layout/chevron2"/>
    <dgm:cxn modelId="{D99E99B4-426D-4651-8B1A-565AFFF648CF}" srcId="{7686A91A-CB62-42E0-9D8D-FCCDB191DB0D}" destId="{645EEF57-4023-435C-8D98-259C4EFEC8D0}" srcOrd="0" destOrd="0" parTransId="{F0A725A0-3309-415F-9966-353FFAE130DD}" sibTransId="{29431EF9-465C-467D-AF96-FE1896B4B881}"/>
    <dgm:cxn modelId="{5EA996AC-B7DD-4C1B-9F23-C6ABB3C1CA0C}" type="presOf" srcId="{D612664D-572A-42E8-9FD3-8441D7C16932}" destId="{D9FC2FB7-CD76-42B0-A0C4-0025BA0E4D0A}" srcOrd="0" destOrd="0" presId="urn:microsoft.com/office/officeart/2005/8/layout/chevron2"/>
    <dgm:cxn modelId="{FE940D71-D8DA-4D53-9DC8-F45BB8A7B217}" srcId="{03E37102-852A-4AD8-828D-2B3B650B6C83}" destId="{5A9EB8B8-8632-4E98-AB4C-00D34F7912FF}" srcOrd="1" destOrd="0" parTransId="{762A15A6-BB8C-4192-A08A-7D45554FF8F0}" sibTransId="{D93AA4C2-BE7B-4487-BB77-FC6126FA113F}"/>
    <dgm:cxn modelId="{056780A5-8815-4A18-9779-0FF2481D535E}" srcId="{23D37838-279E-431C-869A-56865B075DCE}" destId="{405C859F-A2DE-4D98-810D-97494BFA77D3}" srcOrd="1" destOrd="0" parTransId="{BFA069F5-001C-4085-A0AC-1F019FEDCCDA}" sibTransId="{6873409D-3ABD-4A38-B37B-0D184940B304}"/>
    <dgm:cxn modelId="{E6A260F6-5B4F-454E-8811-A8170A381D45}" type="presOf" srcId="{645EEF57-4023-435C-8D98-259C4EFEC8D0}" destId="{D67675AD-A47C-4D2D-9AA6-6C88D432E562}" srcOrd="0" destOrd="0" presId="urn:microsoft.com/office/officeart/2005/8/layout/chevron2"/>
    <dgm:cxn modelId="{E342AA99-677F-4202-8AD6-581AB38A58F0}" type="presOf" srcId="{03E37102-852A-4AD8-828D-2B3B650B6C83}" destId="{59D96590-4A90-4AB9-8589-9169FD000F16}" srcOrd="0" destOrd="0" presId="urn:microsoft.com/office/officeart/2005/8/layout/chevron2"/>
    <dgm:cxn modelId="{8E0F2440-991C-47F7-AA9D-A6CFF804484F}" srcId="{F2631D93-9ADA-4E8F-9F06-5BA55CB54282}" destId="{5EADE1C2-3590-40C3-B1D7-89066F24F240}" srcOrd="1" destOrd="0" parTransId="{A7F6869E-5454-4978-85F8-280ADB00075D}" sibTransId="{10BFEB75-F579-4CE8-ACDD-3D18E4AF6375}"/>
    <dgm:cxn modelId="{C2E4B8C7-09DC-403C-9AF0-789104521E94}" type="presOf" srcId="{7876E172-33D8-433A-8B00-C861BD0225F1}" destId="{902D871E-8C15-4BEB-A37E-5B2EA2ECD4FB}" srcOrd="0" destOrd="0" presId="urn:microsoft.com/office/officeart/2005/8/layout/chevron2"/>
    <dgm:cxn modelId="{67A40A11-FF01-415D-B934-54EE624BA172}" srcId="{F2631D93-9ADA-4E8F-9F06-5BA55CB54282}" destId="{D612664D-572A-42E8-9FD3-8441D7C16932}" srcOrd="2" destOrd="0" parTransId="{EC26EF68-5011-48E8-B1ED-845B8F4C7BA9}" sibTransId="{AD3FCF71-83E3-4C64-88C3-CDA713C7D0E6}"/>
    <dgm:cxn modelId="{9AA60719-4C28-43F4-8246-E7FD42B0AFC5}" srcId="{D612664D-572A-42E8-9FD3-8441D7C16932}" destId="{0409009C-0514-49DB-940D-4AD9F4CFFD05}" srcOrd="1" destOrd="0" parTransId="{AD5E1281-7798-4AFB-8829-5FD38D34728D}" sibTransId="{6AE7C441-053D-4FEC-BF4B-D8AA91EF5F5C}"/>
    <dgm:cxn modelId="{FF553FA7-FC52-48F1-B177-EF67701F976F}" srcId="{03E37102-852A-4AD8-828D-2B3B650B6C83}" destId="{5A63D54D-D54F-4F99-8B66-11F6DE007B02}" srcOrd="0" destOrd="0" parTransId="{BE8E2227-BA4F-43A8-877F-A59B146D40EF}" sibTransId="{EF8BEF1A-666F-4F65-92C3-6A0F3D89E8B9}"/>
    <dgm:cxn modelId="{1873A972-E15F-4C7C-A2EB-525D5BDBC67E}" srcId="{F2631D93-9ADA-4E8F-9F06-5BA55CB54282}" destId="{23D37838-279E-431C-869A-56865B075DCE}" srcOrd="3" destOrd="0" parTransId="{EEC57738-2915-4E0A-873F-296A62867EC9}" sibTransId="{A09CED38-2C54-439E-A0B5-65C4615F600E}"/>
    <dgm:cxn modelId="{15424EE6-7B0D-42ED-B004-FAE9BBF232FA}" type="presOf" srcId="{DD27BF94-6695-4EF3-B5DF-F8D3BE6C9921}" destId="{D67675AD-A47C-4D2D-9AA6-6C88D432E562}" srcOrd="0" destOrd="1" presId="urn:microsoft.com/office/officeart/2005/8/layout/chevron2"/>
    <dgm:cxn modelId="{9F78EE5E-4BB1-454D-8563-323212D2FCCD}" type="presOf" srcId="{5EADE1C2-3590-40C3-B1D7-89066F24F240}" destId="{FD021E8F-9DFA-4948-9CB5-5F1A6F110065}" srcOrd="0" destOrd="0" presId="urn:microsoft.com/office/officeart/2005/8/layout/chevron2"/>
    <dgm:cxn modelId="{351FEF4C-6D47-4846-9BC9-3EDBDA13D653}" type="presOf" srcId="{BDB70BC8-562D-487D-868C-9F6AD8C3C1DA}" destId="{11081312-1AC2-4DAA-9697-ABDC6ACF876D}" srcOrd="0" destOrd="0" presId="urn:microsoft.com/office/officeart/2005/8/layout/chevron2"/>
    <dgm:cxn modelId="{805B13FD-43FF-4C2D-90F5-F28CB8887015}" srcId="{5EADE1C2-3590-40C3-B1D7-89066F24F240}" destId="{51C0979A-9C60-4726-A5E1-A544D6BCD4A1}" srcOrd="0" destOrd="0" parTransId="{46B0C16A-9037-4683-8687-A0B9ADA6191A}" sibTransId="{A8028E6B-7AA7-4887-A92B-53ACF3ED1F91}"/>
    <dgm:cxn modelId="{DEF67EAC-B5CD-4268-88BB-9357EE13E9C8}" srcId="{23D37838-279E-431C-869A-56865B075DCE}" destId="{BDB70BC8-562D-487D-868C-9F6AD8C3C1DA}" srcOrd="0" destOrd="0" parTransId="{57B4E4A9-E26D-4296-A09C-9FE173F8BADE}" sibTransId="{CD0060C2-C03D-4208-B759-8083EBE810CD}"/>
    <dgm:cxn modelId="{2138C306-6580-4D05-B58B-6D918372771E}" srcId="{7686A91A-CB62-42E0-9D8D-FCCDB191DB0D}" destId="{DD27BF94-6695-4EF3-B5DF-F8D3BE6C9921}" srcOrd="1" destOrd="0" parTransId="{F4430A64-DF8E-42BC-95F5-1DAF7C1E5AFC}" sibTransId="{CC934871-6D8B-452B-A986-5DE5D0F82215}"/>
    <dgm:cxn modelId="{1F8BC54B-96A1-430B-8081-3C7D0AE5487D}" type="presOf" srcId="{F2631D93-9ADA-4E8F-9F06-5BA55CB54282}" destId="{186A7584-3775-4A12-A376-F9085B3A2574}" srcOrd="0" destOrd="0" presId="urn:microsoft.com/office/officeart/2005/8/layout/chevron2"/>
    <dgm:cxn modelId="{CFB5E59A-B325-444D-9801-69BD825F5DAD}" srcId="{F2631D93-9ADA-4E8F-9F06-5BA55CB54282}" destId="{7686A91A-CB62-42E0-9D8D-FCCDB191DB0D}" srcOrd="0" destOrd="0" parTransId="{A1C2BB62-D373-4818-BD0A-D8FD200E0F6E}" sibTransId="{0C972039-4018-4221-8221-3EDBE51E4FC8}"/>
    <dgm:cxn modelId="{3D800ECD-7EAC-49A5-A68F-8412DDC4B8D0}" srcId="{F2631D93-9ADA-4E8F-9F06-5BA55CB54282}" destId="{03E37102-852A-4AD8-828D-2B3B650B6C83}" srcOrd="4" destOrd="0" parTransId="{D9E9FE61-A272-43FC-95C8-47333CDAB6E9}" sibTransId="{AAF2D9E8-DF2E-4DB7-8B73-749FF6DE0F4B}"/>
    <dgm:cxn modelId="{E959892F-F631-4406-8904-340428C8D810}" type="presOf" srcId="{3B29C220-BB6E-44B2-A0CD-4DD376CB874F}" destId="{197C50F2-02F5-4996-B0F9-36B19BB6704F}" srcOrd="0" destOrd="1" presId="urn:microsoft.com/office/officeart/2005/8/layout/chevron2"/>
    <dgm:cxn modelId="{B9202D92-47CA-4B00-A7E1-878B990DB55A}" type="presOf" srcId="{5A63D54D-D54F-4F99-8B66-11F6DE007B02}" destId="{EEB08E36-BC34-4C80-92C1-755F162BBD3E}" srcOrd="0" destOrd="0" presId="urn:microsoft.com/office/officeart/2005/8/layout/chevron2"/>
    <dgm:cxn modelId="{2C34A88A-A478-4D71-A5D1-B785203BB690}" type="presOf" srcId="{0409009C-0514-49DB-940D-4AD9F4CFFD05}" destId="{902D871E-8C15-4BEB-A37E-5B2EA2ECD4FB}" srcOrd="0" destOrd="1" presId="urn:microsoft.com/office/officeart/2005/8/layout/chevron2"/>
    <dgm:cxn modelId="{DC6AD220-55F0-4612-B98C-DBEA137EF6CA}" srcId="{5EADE1C2-3590-40C3-B1D7-89066F24F240}" destId="{3B29C220-BB6E-44B2-A0CD-4DD376CB874F}" srcOrd="1" destOrd="0" parTransId="{08151713-4ECE-45DB-8DC9-94507A5388B9}" sibTransId="{DF802FB9-8F1D-4385-96DC-A8835207AC24}"/>
    <dgm:cxn modelId="{66B1A552-4774-42D3-9496-F94DE7EB8A86}" type="presOf" srcId="{7686A91A-CB62-42E0-9D8D-FCCDB191DB0D}" destId="{CB74411D-99E2-4153-9E89-0B6C25273EF7}" srcOrd="0" destOrd="0" presId="urn:microsoft.com/office/officeart/2005/8/layout/chevron2"/>
    <dgm:cxn modelId="{3A983CDC-9399-43CF-94B6-94065F7E3B96}" type="presParOf" srcId="{186A7584-3775-4A12-A376-F9085B3A2574}" destId="{06539F1B-6D20-41A0-807D-96C22D24FAEC}" srcOrd="0" destOrd="0" presId="urn:microsoft.com/office/officeart/2005/8/layout/chevron2"/>
    <dgm:cxn modelId="{A2E6EB24-0A2B-45A5-986B-E96A85C8F06E}" type="presParOf" srcId="{06539F1B-6D20-41A0-807D-96C22D24FAEC}" destId="{CB74411D-99E2-4153-9E89-0B6C25273EF7}" srcOrd="0" destOrd="0" presId="urn:microsoft.com/office/officeart/2005/8/layout/chevron2"/>
    <dgm:cxn modelId="{6F4D778F-A20F-4444-94A0-FF92B3D81690}" type="presParOf" srcId="{06539F1B-6D20-41A0-807D-96C22D24FAEC}" destId="{D67675AD-A47C-4D2D-9AA6-6C88D432E562}" srcOrd="1" destOrd="0" presId="urn:microsoft.com/office/officeart/2005/8/layout/chevron2"/>
    <dgm:cxn modelId="{512506B2-D1A4-4D78-8FCB-E2AE8372F538}" type="presParOf" srcId="{186A7584-3775-4A12-A376-F9085B3A2574}" destId="{CBE0F6FB-194A-41E0-BD5B-6C6ACEEAC21C}" srcOrd="1" destOrd="0" presId="urn:microsoft.com/office/officeart/2005/8/layout/chevron2"/>
    <dgm:cxn modelId="{82C55B5C-7E73-4656-9B51-AC9280013791}" type="presParOf" srcId="{186A7584-3775-4A12-A376-F9085B3A2574}" destId="{71536EB3-81AC-4F67-A30F-3C8042D928DD}" srcOrd="2" destOrd="0" presId="urn:microsoft.com/office/officeart/2005/8/layout/chevron2"/>
    <dgm:cxn modelId="{272BE3C4-4739-479A-A611-0A452B2EF11E}" type="presParOf" srcId="{71536EB3-81AC-4F67-A30F-3C8042D928DD}" destId="{FD021E8F-9DFA-4948-9CB5-5F1A6F110065}" srcOrd="0" destOrd="0" presId="urn:microsoft.com/office/officeart/2005/8/layout/chevron2"/>
    <dgm:cxn modelId="{7A8D7743-97BC-468D-9FFD-FF0F555516CB}" type="presParOf" srcId="{71536EB3-81AC-4F67-A30F-3C8042D928DD}" destId="{197C50F2-02F5-4996-B0F9-36B19BB6704F}" srcOrd="1" destOrd="0" presId="urn:microsoft.com/office/officeart/2005/8/layout/chevron2"/>
    <dgm:cxn modelId="{F96E3F35-9390-415E-8373-22081420537A}" type="presParOf" srcId="{186A7584-3775-4A12-A376-F9085B3A2574}" destId="{01EAC45C-1BB4-4F3C-9957-4223D8F9366C}" srcOrd="3" destOrd="0" presId="urn:microsoft.com/office/officeart/2005/8/layout/chevron2"/>
    <dgm:cxn modelId="{D2A9F5B0-E0B4-4138-B0B7-97C8CCFC7FE6}" type="presParOf" srcId="{186A7584-3775-4A12-A376-F9085B3A2574}" destId="{C4627967-5FA6-4BBC-BC67-75DBC6E90AC9}" srcOrd="4" destOrd="0" presId="urn:microsoft.com/office/officeart/2005/8/layout/chevron2"/>
    <dgm:cxn modelId="{5094AD42-2CD0-49C0-B979-7D6189565F95}" type="presParOf" srcId="{C4627967-5FA6-4BBC-BC67-75DBC6E90AC9}" destId="{D9FC2FB7-CD76-42B0-A0C4-0025BA0E4D0A}" srcOrd="0" destOrd="0" presId="urn:microsoft.com/office/officeart/2005/8/layout/chevron2"/>
    <dgm:cxn modelId="{3F9E6D15-8F05-49BA-B562-0A4F3E188446}" type="presParOf" srcId="{C4627967-5FA6-4BBC-BC67-75DBC6E90AC9}" destId="{902D871E-8C15-4BEB-A37E-5B2EA2ECD4FB}" srcOrd="1" destOrd="0" presId="urn:microsoft.com/office/officeart/2005/8/layout/chevron2"/>
    <dgm:cxn modelId="{5E45918F-3454-48D6-B98D-7104A1EB51EF}" type="presParOf" srcId="{186A7584-3775-4A12-A376-F9085B3A2574}" destId="{7348FFE6-18E7-4556-9D14-C936CB9A75B7}" srcOrd="5" destOrd="0" presId="urn:microsoft.com/office/officeart/2005/8/layout/chevron2"/>
    <dgm:cxn modelId="{4C1191F7-1C4A-42BC-9086-D948660CABD4}" type="presParOf" srcId="{186A7584-3775-4A12-A376-F9085B3A2574}" destId="{50722DD7-9862-4E52-9E36-BD12D29F9971}" srcOrd="6" destOrd="0" presId="urn:microsoft.com/office/officeart/2005/8/layout/chevron2"/>
    <dgm:cxn modelId="{F7EE8D1B-13BD-4493-8AA2-240B990CCD14}" type="presParOf" srcId="{50722DD7-9862-4E52-9E36-BD12D29F9971}" destId="{F4086F93-EB38-428D-ADFA-10D46D006680}" srcOrd="0" destOrd="0" presId="urn:microsoft.com/office/officeart/2005/8/layout/chevron2"/>
    <dgm:cxn modelId="{4B1B5A7D-A404-4005-9258-E88C75BDB699}" type="presParOf" srcId="{50722DD7-9862-4E52-9E36-BD12D29F9971}" destId="{11081312-1AC2-4DAA-9697-ABDC6ACF876D}" srcOrd="1" destOrd="0" presId="urn:microsoft.com/office/officeart/2005/8/layout/chevron2"/>
    <dgm:cxn modelId="{8EA81A2E-39FC-4EFD-90F9-3424A32EE459}" type="presParOf" srcId="{186A7584-3775-4A12-A376-F9085B3A2574}" destId="{4D0F649E-B550-45E6-8CEB-358744877A0D}" srcOrd="7" destOrd="0" presId="urn:microsoft.com/office/officeart/2005/8/layout/chevron2"/>
    <dgm:cxn modelId="{CDB0D018-B785-4E0F-8254-20DE81A8F384}" type="presParOf" srcId="{186A7584-3775-4A12-A376-F9085B3A2574}" destId="{25BEFFC5-268D-444B-BCF9-662709AC9A6E}" srcOrd="8" destOrd="0" presId="urn:microsoft.com/office/officeart/2005/8/layout/chevron2"/>
    <dgm:cxn modelId="{94A88948-46A0-4F79-9553-7E1F4010A660}" type="presParOf" srcId="{25BEFFC5-268D-444B-BCF9-662709AC9A6E}" destId="{59D96590-4A90-4AB9-8589-9169FD000F16}" srcOrd="0" destOrd="0" presId="urn:microsoft.com/office/officeart/2005/8/layout/chevron2"/>
    <dgm:cxn modelId="{9B306552-0F61-4CE3-BC7D-6B8AD095780E}" type="presParOf" srcId="{25BEFFC5-268D-444B-BCF9-662709AC9A6E}" destId="{EEB08E36-BC34-4C80-92C1-755F162BBD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635504-2A53-4672-AA14-4644E02D3D31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5096-404B-4690-BFA4-D0A5C131308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/>
            <a:t>Web API</a:t>
          </a:r>
          <a:endParaRPr lang="en-US" sz="2800" dirty="0"/>
        </a:p>
      </dgm:t>
    </dgm:pt>
    <dgm:pt modelId="{7DF88EA9-F3FB-4432-A0B9-FED67E969000}" type="parTrans" cxnId="{CF504F68-8D05-4905-82F7-D2E5A6ABD076}">
      <dgm:prSet/>
      <dgm:spPr/>
      <dgm:t>
        <a:bodyPr/>
        <a:lstStyle/>
        <a:p>
          <a:endParaRPr lang="en-US"/>
        </a:p>
      </dgm:t>
    </dgm:pt>
    <dgm:pt modelId="{58AAA246-EFB8-49E3-AE77-6CAA1F166E79}" type="sibTrans" cxnId="{CF504F68-8D05-4905-82F7-D2E5A6ABD076}">
      <dgm:prSet/>
      <dgm:spPr/>
      <dgm:t>
        <a:bodyPr/>
        <a:lstStyle/>
        <a:p>
          <a:endParaRPr lang="en-US"/>
        </a:p>
      </dgm:t>
    </dgm:pt>
    <dgm:pt modelId="{A79C33EF-3E62-4960-9EE6-ADFA6ED5CB86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4000" dirty="0" smtClean="0"/>
            <a:t>Services</a:t>
          </a:r>
          <a:endParaRPr lang="en-US" sz="4000" dirty="0"/>
        </a:p>
      </dgm:t>
    </dgm:pt>
    <dgm:pt modelId="{618D0233-0338-4C08-AE79-5C77B5B1D29C}" type="parTrans" cxnId="{3DB2A713-0C22-4731-AD63-FB26A533A0E5}">
      <dgm:prSet/>
      <dgm:spPr/>
      <dgm:t>
        <a:bodyPr/>
        <a:lstStyle/>
        <a:p>
          <a:endParaRPr lang="en-US"/>
        </a:p>
      </dgm:t>
    </dgm:pt>
    <dgm:pt modelId="{F65ED27C-635A-43C8-A0C1-5F51CD95C85D}" type="sibTrans" cxnId="{3DB2A713-0C22-4731-AD63-FB26A533A0E5}">
      <dgm:prSet/>
      <dgm:spPr/>
      <dgm:t>
        <a:bodyPr/>
        <a:lstStyle/>
        <a:p>
          <a:endParaRPr lang="en-US"/>
        </a:p>
      </dgm:t>
    </dgm:pt>
    <dgm:pt modelId="{F1DB231F-1DEE-4887-AA02-DCF2112C10E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err="1" smtClean="0"/>
            <a:t>SignalR</a:t>
          </a:r>
          <a:endParaRPr lang="en-US" sz="2800" dirty="0"/>
        </a:p>
      </dgm:t>
    </dgm:pt>
    <dgm:pt modelId="{629872AB-4370-4096-A7BA-33DB7A1043CF}" type="parTrans" cxnId="{C1BEB7AB-9FDD-4C95-B11A-A7E5F1409569}">
      <dgm:prSet/>
      <dgm:spPr/>
      <dgm:t>
        <a:bodyPr/>
        <a:lstStyle/>
        <a:p>
          <a:endParaRPr lang="en-US"/>
        </a:p>
      </dgm:t>
    </dgm:pt>
    <dgm:pt modelId="{45CFFB1B-58A0-4C49-8B74-D159AFC6E8B2}" type="sibTrans" cxnId="{C1BEB7AB-9FDD-4C95-B11A-A7E5F1409569}">
      <dgm:prSet/>
      <dgm:spPr/>
      <dgm:t>
        <a:bodyPr/>
        <a:lstStyle/>
        <a:p>
          <a:endParaRPr lang="en-US"/>
        </a:p>
      </dgm:t>
    </dgm:pt>
    <dgm:pt modelId="{59364478-E4BA-4C76-B39F-315A77EB9C60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/>
            <a:t>Web Forms</a:t>
          </a:r>
          <a:endParaRPr lang="en-US" sz="2800" dirty="0"/>
        </a:p>
      </dgm:t>
    </dgm:pt>
    <dgm:pt modelId="{A2DF4FCA-CCF5-4846-8A1A-388683CAF50E}" type="parTrans" cxnId="{BF1D9785-B23E-4063-8F1F-DA80EAB15C11}">
      <dgm:prSet/>
      <dgm:spPr/>
      <dgm:t>
        <a:bodyPr/>
        <a:lstStyle/>
        <a:p>
          <a:endParaRPr lang="en-US"/>
        </a:p>
      </dgm:t>
    </dgm:pt>
    <dgm:pt modelId="{3F86E95A-1F9B-4770-83B4-624CC5F14D2E}" type="sibTrans" cxnId="{BF1D9785-B23E-4063-8F1F-DA80EAB15C11}">
      <dgm:prSet/>
      <dgm:spPr/>
      <dgm:t>
        <a:bodyPr/>
        <a:lstStyle/>
        <a:p>
          <a:endParaRPr lang="en-US"/>
        </a:p>
      </dgm:t>
    </dgm:pt>
    <dgm:pt modelId="{79120AC5-C16C-4063-989A-37A074085F2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/>
            <a:t>Web Pages</a:t>
          </a:r>
          <a:endParaRPr lang="en-US" sz="2800" dirty="0"/>
        </a:p>
      </dgm:t>
    </dgm:pt>
    <dgm:pt modelId="{B7B95D87-F881-4A36-8BD1-F6CA3394AB78}" type="parTrans" cxnId="{80A3BF32-3F30-451B-9C24-C84198E689ED}">
      <dgm:prSet/>
      <dgm:spPr/>
      <dgm:t>
        <a:bodyPr/>
        <a:lstStyle/>
        <a:p>
          <a:endParaRPr lang="en-US"/>
        </a:p>
      </dgm:t>
    </dgm:pt>
    <dgm:pt modelId="{9E451867-C9FB-43A1-A503-00C124761521}" type="sibTrans" cxnId="{80A3BF32-3F30-451B-9C24-C84198E689ED}">
      <dgm:prSet/>
      <dgm:spPr/>
      <dgm:t>
        <a:bodyPr/>
        <a:lstStyle/>
        <a:p>
          <a:endParaRPr lang="en-US"/>
        </a:p>
      </dgm:t>
    </dgm:pt>
    <dgm:pt modelId="{B01BD0FA-8F68-4CC7-887B-B0E230D1E5C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/>
            <a:t>Single Page Apps</a:t>
          </a:r>
          <a:endParaRPr lang="en-US" sz="2800" dirty="0"/>
        </a:p>
      </dgm:t>
    </dgm:pt>
    <dgm:pt modelId="{5E7BEED7-BBD2-48D4-AF67-BDB83F5D4B1F}" type="parTrans" cxnId="{6881B3B2-3CFC-448F-8D94-4FD07F77AC74}">
      <dgm:prSet/>
      <dgm:spPr/>
      <dgm:t>
        <a:bodyPr/>
        <a:lstStyle/>
        <a:p>
          <a:endParaRPr lang="en-US"/>
        </a:p>
      </dgm:t>
    </dgm:pt>
    <dgm:pt modelId="{7DA2EB12-6B82-4A92-A67F-976628ED6BDB}" type="sibTrans" cxnId="{6881B3B2-3CFC-448F-8D94-4FD07F77AC74}">
      <dgm:prSet/>
      <dgm:spPr/>
      <dgm:t>
        <a:bodyPr/>
        <a:lstStyle/>
        <a:p>
          <a:endParaRPr lang="en-US"/>
        </a:p>
      </dgm:t>
    </dgm:pt>
    <dgm:pt modelId="{F59A52D4-298F-4AAF-99DE-7761D1E4F2F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 smtClean="0"/>
            <a:t>MVC</a:t>
          </a:r>
          <a:endParaRPr lang="en-US" sz="2800" dirty="0"/>
        </a:p>
      </dgm:t>
    </dgm:pt>
    <dgm:pt modelId="{4FF1FD6B-C423-467C-863C-37AAFF61DBEC}" type="parTrans" cxnId="{D909C79D-6499-4F20-8E3D-0EC12468A3A5}">
      <dgm:prSet/>
      <dgm:spPr/>
      <dgm:t>
        <a:bodyPr/>
        <a:lstStyle/>
        <a:p>
          <a:endParaRPr lang="en-US"/>
        </a:p>
      </dgm:t>
    </dgm:pt>
    <dgm:pt modelId="{E2A3DD2A-272F-45A9-93B3-C6AAD9107E30}" type="sibTrans" cxnId="{D909C79D-6499-4F20-8E3D-0EC12468A3A5}">
      <dgm:prSet/>
      <dgm:spPr/>
      <dgm:t>
        <a:bodyPr/>
        <a:lstStyle/>
        <a:p>
          <a:endParaRPr lang="en-US"/>
        </a:p>
      </dgm:t>
    </dgm:pt>
    <dgm:pt modelId="{C7F1C6B9-55B8-4C6E-B295-75079A2637A2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4000" dirty="0" smtClean="0"/>
            <a:t>Sites</a:t>
          </a:r>
          <a:endParaRPr lang="en-US" sz="4000" dirty="0"/>
        </a:p>
      </dgm:t>
    </dgm:pt>
    <dgm:pt modelId="{184182AF-182E-428E-A6C6-73B272D857FD}" type="parTrans" cxnId="{95DEBA23-F17E-46DB-81D5-C6DAA23CE678}">
      <dgm:prSet/>
      <dgm:spPr/>
      <dgm:t>
        <a:bodyPr/>
        <a:lstStyle/>
        <a:p>
          <a:endParaRPr lang="en-US"/>
        </a:p>
      </dgm:t>
    </dgm:pt>
    <dgm:pt modelId="{273BDCB8-C120-4EBF-83EA-234EA55CAA85}" type="sibTrans" cxnId="{95DEBA23-F17E-46DB-81D5-C6DAA23CE678}">
      <dgm:prSet/>
      <dgm:spPr/>
      <dgm:t>
        <a:bodyPr/>
        <a:lstStyle/>
        <a:p>
          <a:endParaRPr lang="en-US"/>
        </a:p>
      </dgm:t>
    </dgm:pt>
    <dgm:pt modelId="{7DE62B8A-8A5E-4976-BA11-CCB4A746168C}" type="pres">
      <dgm:prSet presAssocID="{A3635504-2A53-4672-AA14-4644E02D3D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28128-0F3A-4A56-8ED9-A1AEF151BFA1}" type="pres">
      <dgm:prSet presAssocID="{C7F1C6B9-55B8-4C6E-B295-75079A2637A2}" presName="vertOne" presStyleCnt="0"/>
      <dgm:spPr/>
    </dgm:pt>
    <dgm:pt modelId="{ACE5DB64-68E8-4020-AE23-C30B36B34544}" type="pres">
      <dgm:prSet presAssocID="{C7F1C6B9-55B8-4C6E-B295-75079A2637A2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F41F2-FAFC-484D-8D5B-394CC6733DF1}" type="pres">
      <dgm:prSet presAssocID="{C7F1C6B9-55B8-4C6E-B295-75079A2637A2}" presName="parTransOne" presStyleCnt="0"/>
      <dgm:spPr/>
    </dgm:pt>
    <dgm:pt modelId="{4779AFDF-B636-4ECB-84B2-F1EC533E2411}" type="pres">
      <dgm:prSet presAssocID="{C7F1C6B9-55B8-4C6E-B295-75079A2637A2}" presName="horzOne" presStyleCnt="0"/>
      <dgm:spPr/>
    </dgm:pt>
    <dgm:pt modelId="{8E2FF668-C47F-4ADD-B6DE-7857A0A95B03}" type="pres">
      <dgm:prSet presAssocID="{59364478-E4BA-4C76-B39F-315A77EB9C60}" presName="vertTwo" presStyleCnt="0"/>
      <dgm:spPr/>
    </dgm:pt>
    <dgm:pt modelId="{BFFE9E87-EA48-49DA-B325-A9E86D10D85B}" type="pres">
      <dgm:prSet presAssocID="{59364478-E4BA-4C76-B39F-315A77EB9C60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F6CB7-6558-4751-8BAD-78CF208CE8FF}" type="pres">
      <dgm:prSet presAssocID="{59364478-E4BA-4C76-B39F-315A77EB9C60}" presName="horzTwo" presStyleCnt="0"/>
      <dgm:spPr/>
    </dgm:pt>
    <dgm:pt modelId="{3686ACC8-C762-4A6C-800D-A99A1446C548}" type="pres">
      <dgm:prSet presAssocID="{3F86E95A-1F9B-4770-83B4-624CC5F14D2E}" presName="sibSpaceTwo" presStyleCnt="0"/>
      <dgm:spPr/>
    </dgm:pt>
    <dgm:pt modelId="{9350A104-F2DC-45B5-9D07-91A9211A3616}" type="pres">
      <dgm:prSet presAssocID="{79120AC5-C16C-4063-989A-37A074085F2F}" presName="vertTwo" presStyleCnt="0"/>
      <dgm:spPr/>
    </dgm:pt>
    <dgm:pt modelId="{5F0E3AA4-6C56-48F1-9709-9F8F3EA2B1FD}" type="pres">
      <dgm:prSet presAssocID="{79120AC5-C16C-4063-989A-37A074085F2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87F951-B446-4D67-B4C6-88BEE58D644A}" type="pres">
      <dgm:prSet presAssocID="{79120AC5-C16C-4063-989A-37A074085F2F}" presName="horzTwo" presStyleCnt="0"/>
      <dgm:spPr/>
    </dgm:pt>
    <dgm:pt modelId="{BE0EC92E-DC96-4230-9DD7-1AF9DEC3B2E6}" type="pres">
      <dgm:prSet presAssocID="{9E451867-C9FB-43A1-A503-00C124761521}" presName="sibSpaceTwo" presStyleCnt="0"/>
      <dgm:spPr/>
    </dgm:pt>
    <dgm:pt modelId="{3BC950FB-3765-4622-AE08-15876102764B}" type="pres">
      <dgm:prSet presAssocID="{B01BD0FA-8F68-4CC7-887B-B0E230D1E5CD}" presName="vertTwo" presStyleCnt="0"/>
      <dgm:spPr/>
    </dgm:pt>
    <dgm:pt modelId="{4A6EC012-12BB-4723-90ED-9ADF2BB65519}" type="pres">
      <dgm:prSet presAssocID="{B01BD0FA-8F68-4CC7-887B-B0E230D1E5C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2D939C-BA43-47DD-836D-AAA77DD05184}" type="pres">
      <dgm:prSet presAssocID="{B01BD0FA-8F68-4CC7-887B-B0E230D1E5CD}" presName="horzTwo" presStyleCnt="0"/>
      <dgm:spPr/>
    </dgm:pt>
    <dgm:pt modelId="{266E6DA5-8342-4AEF-A844-FD5DE8DD3F93}" type="pres">
      <dgm:prSet presAssocID="{7DA2EB12-6B82-4A92-A67F-976628ED6BDB}" presName="sibSpaceTwo" presStyleCnt="0"/>
      <dgm:spPr/>
    </dgm:pt>
    <dgm:pt modelId="{8F79216C-6423-41A2-A1FA-275580C0FB32}" type="pres">
      <dgm:prSet presAssocID="{F59A52D4-298F-4AAF-99DE-7761D1E4F2F5}" presName="vertTwo" presStyleCnt="0"/>
      <dgm:spPr/>
    </dgm:pt>
    <dgm:pt modelId="{497BBE45-259F-4597-BD13-CCF856CBBDC7}" type="pres">
      <dgm:prSet presAssocID="{F59A52D4-298F-4AAF-99DE-7761D1E4F2F5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185635-5DC5-4237-B82B-40A7BCDAF6D2}" type="pres">
      <dgm:prSet presAssocID="{F59A52D4-298F-4AAF-99DE-7761D1E4F2F5}" presName="horzTwo" presStyleCnt="0"/>
      <dgm:spPr/>
    </dgm:pt>
    <dgm:pt modelId="{E02AA118-FB1F-42DA-9853-A3476AB1426A}" type="pres">
      <dgm:prSet presAssocID="{273BDCB8-C120-4EBF-83EA-234EA55CAA85}" presName="sibSpaceOne" presStyleCnt="0"/>
      <dgm:spPr/>
    </dgm:pt>
    <dgm:pt modelId="{9FDDCF36-EEEB-4F45-B642-2C5B874C4E20}" type="pres">
      <dgm:prSet presAssocID="{A79C33EF-3E62-4960-9EE6-ADFA6ED5CB86}" presName="vertOne" presStyleCnt="0"/>
      <dgm:spPr/>
    </dgm:pt>
    <dgm:pt modelId="{5EEF95C5-5E02-416C-8BAB-14C7C7A67320}" type="pres">
      <dgm:prSet presAssocID="{A79C33EF-3E62-4960-9EE6-ADFA6ED5CB86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81C26-55A7-480F-943E-433BE7F4AB2B}" type="pres">
      <dgm:prSet presAssocID="{A79C33EF-3E62-4960-9EE6-ADFA6ED5CB86}" presName="parTransOne" presStyleCnt="0"/>
      <dgm:spPr/>
    </dgm:pt>
    <dgm:pt modelId="{1518538E-672F-4C9C-84CF-07F514E1433E}" type="pres">
      <dgm:prSet presAssocID="{A79C33EF-3E62-4960-9EE6-ADFA6ED5CB86}" presName="horzOne" presStyleCnt="0"/>
      <dgm:spPr/>
    </dgm:pt>
    <dgm:pt modelId="{2C65039B-C134-4240-B61F-5258CB419D86}" type="pres">
      <dgm:prSet presAssocID="{2A655096-404B-4690-BFA4-D0A5C1313082}" presName="vertTwo" presStyleCnt="0"/>
      <dgm:spPr/>
    </dgm:pt>
    <dgm:pt modelId="{4DE5D7C2-A54D-4EC9-8E20-967C1C135B80}" type="pres">
      <dgm:prSet presAssocID="{2A655096-404B-4690-BFA4-D0A5C131308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5929B-C302-4C1B-82CA-4F76AD401C90}" type="pres">
      <dgm:prSet presAssocID="{2A655096-404B-4690-BFA4-D0A5C1313082}" presName="horzTwo" presStyleCnt="0"/>
      <dgm:spPr/>
    </dgm:pt>
    <dgm:pt modelId="{E272CC99-F08E-4839-9F1D-7D02FE44E1F9}" type="pres">
      <dgm:prSet presAssocID="{58AAA246-EFB8-49E3-AE77-6CAA1F166E79}" presName="sibSpaceTwo" presStyleCnt="0"/>
      <dgm:spPr/>
    </dgm:pt>
    <dgm:pt modelId="{347E0DAD-26F7-4F66-BA1B-35791C9C35BD}" type="pres">
      <dgm:prSet presAssocID="{F1DB231F-1DEE-4887-AA02-DCF2112C10ED}" presName="vertTwo" presStyleCnt="0"/>
      <dgm:spPr/>
    </dgm:pt>
    <dgm:pt modelId="{91C35D1F-5C6C-4AF3-A113-7899F6EC32DC}" type="pres">
      <dgm:prSet presAssocID="{F1DB231F-1DEE-4887-AA02-DCF2112C10ED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023B74-5166-4172-A095-4B4C1DDA98B9}" type="pres">
      <dgm:prSet presAssocID="{F1DB231F-1DEE-4887-AA02-DCF2112C10ED}" presName="horzTwo" presStyleCnt="0"/>
      <dgm:spPr/>
    </dgm:pt>
  </dgm:ptLst>
  <dgm:cxnLst>
    <dgm:cxn modelId="{95DEBA23-F17E-46DB-81D5-C6DAA23CE678}" srcId="{A3635504-2A53-4672-AA14-4644E02D3D31}" destId="{C7F1C6B9-55B8-4C6E-B295-75079A2637A2}" srcOrd="0" destOrd="0" parTransId="{184182AF-182E-428E-A6C6-73B272D857FD}" sibTransId="{273BDCB8-C120-4EBF-83EA-234EA55CAA85}"/>
    <dgm:cxn modelId="{6881B3B2-3CFC-448F-8D94-4FD07F77AC74}" srcId="{C7F1C6B9-55B8-4C6E-B295-75079A2637A2}" destId="{B01BD0FA-8F68-4CC7-887B-B0E230D1E5CD}" srcOrd="2" destOrd="0" parTransId="{5E7BEED7-BBD2-48D4-AF67-BDB83F5D4B1F}" sibTransId="{7DA2EB12-6B82-4A92-A67F-976628ED6BDB}"/>
    <dgm:cxn modelId="{D909C79D-6499-4F20-8E3D-0EC12468A3A5}" srcId="{C7F1C6B9-55B8-4C6E-B295-75079A2637A2}" destId="{F59A52D4-298F-4AAF-99DE-7761D1E4F2F5}" srcOrd="3" destOrd="0" parTransId="{4FF1FD6B-C423-467C-863C-37AAFF61DBEC}" sibTransId="{E2A3DD2A-272F-45A9-93B3-C6AAD9107E30}"/>
    <dgm:cxn modelId="{DDED485C-7E5D-4DA9-8098-3E93B92F79AA}" type="presOf" srcId="{C7F1C6B9-55B8-4C6E-B295-75079A2637A2}" destId="{ACE5DB64-68E8-4020-AE23-C30B36B34544}" srcOrd="0" destOrd="0" presId="urn:microsoft.com/office/officeart/2005/8/layout/hierarchy4"/>
    <dgm:cxn modelId="{BF1D9785-B23E-4063-8F1F-DA80EAB15C11}" srcId="{C7F1C6B9-55B8-4C6E-B295-75079A2637A2}" destId="{59364478-E4BA-4C76-B39F-315A77EB9C60}" srcOrd="0" destOrd="0" parTransId="{A2DF4FCA-CCF5-4846-8A1A-388683CAF50E}" sibTransId="{3F86E95A-1F9B-4770-83B4-624CC5F14D2E}"/>
    <dgm:cxn modelId="{22711634-1214-4DD5-8688-87E2E427A719}" type="presOf" srcId="{79120AC5-C16C-4063-989A-37A074085F2F}" destId="{5F0E3AA4-6C56-48F1-9709-9F8F3EA2B1FD}" srcOrd="0" destOrd="0" presId="urn:microsoft.com/office/officeart/2005/8/layout/hierarchy4"/>
    <dgm:cxn modelId="{BA052052-207C-496B-9FBF-CBF0AB9CAB6C}" type="presOf" srcId="{59364478-E4BA-4C76-B39F-315A77EB9C60}" destId="{BFFE9E87-EA48-49DA-B325-A9E86D10D85B}" srcOrd="0" destOrd="0" presId="urn:microsoft.com/office/officeart/2005/8/layout/hierarchy4"/>
    <dgm:cxn modelId="{1844AAEA-3DC9-43AD-AAA0-1A1070B0D8A8}" type="presOf" srcId="{F59A52D4-298F-4AAF-99DE-7761D1E4F2F5}" destId="{497BBE45-259F-4597-BD13-CCF856CBBDC7}" srcOrd="0" destOrd="0" presId="urn:microsoft.com/office/officeart/2005/8/layout/hierarchy4"/>
    <dgm:cxn modelId="{3DB2A713-0C22-4731-AD63-FB26A533A0E5}" srcId="{A3635504-2A53-4672-AA14-4644E02D3D31}" destId="{A79C33EF-3E62-4960-9EE6-ADFA6ED5CB86}" srcOrd="1" destOrd="0" parTransId="{618D0233-0338-4C08-AE79-5C77B5B1D29C}" sibTransId="{F65ED27C-635A-43C8-A0C1-5F51CD95C85D}"/>
    <dgm:cxn modelId="{EDDEB1FF-5CF2-429B-AA8A-15252CEEB5F3}" type="presOf" srcId="{A3635504-2A53-4672-AA14-4644E02D3D31}" destId="{7DE62B8A-8A5E-4976-BA11-CCB4A746168C}" srcOrd="0" destOrd="0" presId="urn:microsoft.com/office/officeart/2005/8/layout/hierarchy4"/>
    <dgm:cxn modelId="{CF504F68-8D05-4905-82F7-D2E5A6ABD076}" srcId="{A79C33EF-3E62-4960-9EE6-ADFA6ED5CB86}" destId="{2A655096-404B-4690-BFA4-D0A5C1313082}" srcOrd="0" destOrd="0" parTransId="{7DF88EA9-F3FB-4432-A0B9-FED67E969000}" sibTransId="{58AAA246-EFB8-49E3-AE77-6CAA1F166E79}"/>
    <dgm:cxn modelId="{80A3BF32-3F30-451B-9C24-C84198E689ED}" srcId="{C7F1C6B9-55B8-4C6E-B295-75079A2637A2}" destId="{79120AC5-C16C-4063-989A-37A074085F2F}" srcOrd="1" destOrd="0" parTransId="{B7B95D87-F881-4A36-8BD1-F6CA3394AB78}" sibTransId="{9E451867-C9FB-43A1-A503-00C124761521}"/>
    <dgm:cxn modelId="{4EBD2418-FFCA-4FE5-A64B-0DFF7FE8497A}" type="presOf" srcId="{F1DB231F-1DEE-4887-AA02-DCF2112C10ED}" destId="{91C35D1F-5C6C-4AF3-A113-7899F6EC32DC}" srcOrd="0" destOrd="0" presId="urn:microsoft.com/office/officeart/2005/8/layout/hierarchy4"/>
    <dgm:cxn modelId="{AAEF8637-118F-4F72-99C6-26B22D7A1E68}" type="presOf" srcId="{B01BD0FA-8F68-4CC7-887B-B0E230D1E5CD}" destId="{4A6EC012-12BB-4723-90ED-9ADF2BB65519}" srcOrd="0" destOrd="0" presId="urn:microsoft.com/office/officeart/2005/8/layout/hierarchy4"/>
    <dgm:cxn modelId="{2D58CF4B-4913-460D-8842-850CD9E80D05}" type="presOf" srcId="{2A655096-404B-4690-BFA4-D0A5C1313082}" destId="{4DE5D7C2-A54D-4EC9-8E20-967C1C135B80}" srcOrd="0" destOrd="0" presId="urn:microsoft.com/office/officeart/2005/8/layout/hierarchy4"/>
    <dgm:cxn modelId="{C1BEB7AB-9FDD-4C95-B11A-A7E5F1409569}" srcId="{A79C33EF-3E62-4960-9EE6-ADFA6ED5CB86}" destId="{F1DB231F-1DEE-4887-AA02-DCF2112C10ED}" srcOrd="1" destOrd="0" parTransId="{629872AB-4370-4096-A7BA-33DB7A1043CF}" sibTransId="{45CFFB1B-58A0-4C49-8B74-D159AFC6E8B2}"/>
    <dgm:cxn modelId="{AD1FB4A6-E047-4A2E-B9E6-0ED6B80BDBE9}" type="presOf" srcId="{A79C33EF-3E62-4960-9EE6-ADFA6ED5CB86}" destId="{5EEF95C5-5E02-416C-8BAB-14C7C7A67320}" srcOrd="0" destOrd="0" presId="urn:microsoft.com/office/officeart/2005/8/layout/hierarchy4"/>
    <dgm:cxn modelId="{8322C52F-E7EB-473A-AF26-7EB370248F52}" type="presParOf" srcId="{7DE62B8A-8A5E-4976-BA11-CCB4A746168C}" destId="{1B528128-0F3A-4A56-8ED9-A1AEF151BFA1}" srcOrd="0" destOrd="0" presId="urn:microsoft.com/office/officeart/2005/8/layout/hierarchy4"/>
    <dgm:cxn modelId="{C9AB297F-CE5F-4EAE-B4DD-0263BDE05D24}" type="presParOf" srcId="{1B528128-0F3A-4A56-8ED9-A1AEF151BFA1}" destId="{ACE5DB64-68E8-4020-AE23-C30B36B34544}" srcOrd="0" destOrd="0" presId="urn:microsoft.com/office/officeart/2005/8/layout/hierarchy4"/>
    <dgm:cxn modelId="{549C5504-5978-4CE1-8974-9A3D8DB02F8D}" type="presParOf" srcId="{1B528128-0F3A-4A56-8ED9-A1AEF151BFA1}" destId="{B0EF41F2-FAFC-484D-8D5B-394CC6733DF1}" srcOrd="1" destOrd="0" presId="urn:microsoft.com/office/officeart/2005/8/layout/hierarchy4"/>
    <dgm:cxn modelId="{95D912CA-355C-45FF-9FE9-F4A7851010AB}" type="presParOf" srcId="{1B528128-0F3A-4A56-8ED9-A1AEF151BFA1}" destId="{4779AFDF-B636-4ECB-84B2-F1EC533E2411}" srcOrd="2" destOrd="0" presId="urn:microsoft.com/office/officeart/2005/8/layout/hierarchy4"/>
    <dgm:cxn modelId="{8B57654C-8743-4397-AE32-15539859D936}" type="presParOf" srcId="{4779AFDF-B636-4ECB-84B2-F1EC533E2411}" destId="{8E2FF668-C47F-4ADD-B6DE-7857A0A95B03}" srcOrd="0" destOrd="0" presId="urn:microsoft.com/office/officeart/2005/8/layout/hierarchy4"/>
    <dgm:cxn modelId="{CCE0D0D0-5ABA-498E-B826-0FC6419010A8}" type="presParOf" srcId="{8E2FF668-C47F-4ADD-B6DE-7857A0A95B03}" destId="{BFFE9E87-EA48-49DA-B325-A9E86D10D85B}" srcOrd="0" destOrd="0" presId="urn:microsoft.com/office/officeart/2005/8/layout/hierarchy4"/>
    <dgm:cxn modelId="{B3E47848-B378-42E5-9FDA-1BEF1ED9405C}" type="presParOf" srcId="{8E2FF668-C47F-4ADD-B6DE-7857A0A95B03}" destId="{51AF6CB7-6558-4751-8BAD-78CF208CE8FF}" srcOrd="1" destOrd="0" presId="urn:microsoft.com/office/officeart/2005/8/layout/hierarchy4"/>
    <dgm:cxn modelId="{A64D0306-682D-4C7A-92F5-36AD2F6BF2E5}" type="presParOf" srcId="{4779AFDF-B636-4ECB-84B2-F1EC533E2411}" destId="{3686ACC8-C762-4A6C-800D-A99A1446C548}" srcOrd="1" destOrd="0" presId="urn:microsoft.com/office/officeart/2005/8/layout/hierarchy4"/>
    <dgm:cxn modelId="{A0C8C8CE-60C4-4793-AA72-0EB156F8CD62}" type="presParOf" srcId="{4779AFDF-B636-4ECB-84B2-F1EC533E2411}" destId="{9350A104-F2DC-45B5-9D07-91A9211A3616}" srcOrd="2" destOrd="0" presId="urn:microsoft.com/office/officeart/2005/8/layout/hierarchy4"/>
    <dgm:cxn modelId="{059B71D3-E54C-4363-9948-70BEFBD1D8BA}" type="presParOf" srcId="{9350A104-F2DC-45B5-9D07-91A9211A3616}" destId="{5F0E3AA4-6C56-48F1-9709-9F8F3EA2B1FD}" srcOrd="0" destOrd="0" presId="urn:microsoft.com/office/officeart/2005/8/layout/hierarchy4"/>
    <dgm:cxn modelId="{3CB2E4B8-C126-466E-98EB-C6A6CC8B2D2E}" type="presParOf" srcId="{9350A104-F2DC-45B5-9D07-91A9211A3616}" destId="{BE87F951-B446-4D67-B4C6-88BEE58D644A}" srcOrd="1" destOrd="0" presId="urn:microsoft.com/office/officeart/2005/8/layout/hierarchy4"/>
    <dgm:cxn modelId="{7B3F6801-3CC2-45CB-9931-0410DA7D0D9A}" type="presParOf" srcId="{4779AFDF-B636-4ECB-84B2-F1EC533E2411}" destId="{BE0EC92E-DC96-4230-9DD7-1AF9DEC3B2E6}" srcOrd="3" destOrd="0" presId="urn:microsoft.com/office/officeart/2005/8/layout/hierarchy4"/>
    <dgm:cxn modelId="{F1D17127-5919-459D-8D89-26F5F9597E37}" type="presParOf" srcId="{4779AFDF-B636-4ECB-84B2-F1EC533E2411}" destId="{3BC950FB-3765-4622-AE08-15876102764B}" srcOrd="4" destOrd="0" presId="urn:microsoft.com/office/officeart/2005/8/layout/hierarchy4"/>
    <dgm:cxn modelId="{2C7AF7D0-FCC7-4FBC-A4BF-C856A422EF5A}" type="presParOf" srcId="{3BC950FB-3765-4622-AE08-15876102764B}" destId="{4A6EC012-12BB-4723-90ED-9ADF2BB65519}" srcOrd="0" destOrd="0" presId="urn:microsoft.com/office/officeart/2005/8/layout/hierarchy4"/>
    <dgm:cxn modelId="{8D379742-5655-4505-A293-44AE8FB00B3E}" type="presParOf" srcId="{3BC950FB-3765-4622-AE08-15876102764B}" destId="{672D939C-BA43-47DD-836D-AAA77DD05184}" srcOrd="1" destOrd="0" presId="urn:microsoft.com/office/officeart/2005/8/layout/hierarchy4"/>
    <dgm:cxn modelId="{AC3D1E84-10AF-4057-8138-CCAAC4ABB526}" type="presParOf" srcId="{4779AFDF-B636-4ECB-84B2-F1EC533E2411}" destId="{266E6DA5-8342-4AEF-A844-FD5DE8DD3F93}" srcOrd="5" destOrd="0" presId="urn:microsoft.com/office/officeart/2005/8/layout/hierarchy4"/>
    <dgm:cxn modelId="{8290586D-BA1B-4C38-9EEB-D157709BF469}" type="presParOf" srcId="{4779AFDF-B636-4ECB-84B2-F1EC533E2411}" destId="{8F79216C-6423-41A2-A1FA-275580C0FB32}" srcOrd="6" destOrd="0" presId="urn:microsoft.com/office/officeart/2005/8/layout/hierarchy4"/>
    <dgm:cxn modelId="{9B255F3D-4500-4063-853F-A31237DB7360}" type="presParOf" srcId="{8F79216C-6423-41A2-A1FA-275580C0FB32}" destId="{497BBE45-259F-4597-BD13-CCF856CBBDC7}" srcOrd="0" destOrd="0" presId="urn:microsoft.com/office/officeart/2005/8/layout/hierarchy4"/>
    <dgm:cxn modelId="{D1DE054A-80F8-4FE8-B360-95650DFD1A9C}" type="presParOf" srcId="{8F79216C-6423-41A2-A1FA-275580C0FB32}" destId="{48185635-5DC5-4237-B82B-40A7BCDAF6D2}" srcOrd="1" destOrd="0" presId="urn:microsoft.com/office/officeart/2005/8/layout/hierarchy4"/>
    <dgm:cxn modelId="{FF24C3A9-020E-4FCA-9C3A-08866B0B0AC8}" type="presParOf" srcId="{7DE62B8A-8A5E-4976-BA11-CCB4A746168C}" destId="{E02AA118-FB1F-42DA-9853-A3476AB1426A}" srcOrd="1" destOrd="0" presId="urn:microsoft.com/office/officeart/2005/8/layout/hierarchy4"/>
    <dgm:cxn modelId="{00439790-CF97-4BF2-8CD6-5F77E81A2C98}" type="presParOf" srcId="{7DE62B8A-8A5E-4976-BA11-CCB4A746168C}" destId="{9FDDCF36-EEEB-4F45-B642-2C5B874C4E20}" srcOrd="2" destOrd="0" presId="urn:microsoft.com/office/officeart/2005/8/layout/hierarchy4"/>
    <dgm:cxn modelId="{90D9825D-9334-4F00-B2F8-BC3E2230080B}" type="presParOf" srcId="{9FDDCF36-EEEB-4F45-B642-2C5B874C4E20}" destId="{5EEF95C5-5E02-416C-8BAB-14C7C7A67320}" srcOrd="0" destOrd="0" presId="urn:microsoft.com/office/officeart/2005/8/layout/hierarchy4"/>
    <dgm:cxn modelId="{D272EFC7-9AC0-4247-8F59-DEFBB13B6C16}" type="presParOf" srcId="{9FDDCF36-EEEB-4F45-B642-2C5B874C4E20}" destId="{C1B81C26-55A7-480F-943E-433BE7F4AB2B}" srcOrd="1" destOrd="0" presId="urn:microsoft.com/office/officeart/2005/8/layout/hierarchy4"/>
    <dgm:cxn modelId="{76151681-B5DE-4F57-A843-42D87590BB1B}" type="presParOf" srcId="{9FDDCF36-EEEB-4F45-B642-2C5B874C4E20}" destId="{1518538E-672F-4C9C-84CF-07F514E1433E}" srcOrd="2" destOrd="0" presId="urn:microsoft.com/office/officeart/2005/8/layout/hierarchy4"/>
    <dgm:cxn modelId="{44EE05B1-88DD-4E85-884B-F294EBFF2469}" type="presParOf" srcId="{1518538E-672F-4C9C-84CF-07F514E1433E}" destId="{2C65039B-C134-4240-B61F-5258CB419D86}" srcOrd="0" destOrd="0" presId="urn:microsoft.com/office/officeart/2005/8/layout/hierarchy4"/>
    <dgm:cxn modelId="{AE099C2C-FF3F-4E07-8AD5-E351EE4DF5C8}" type="presParOf" srcId="{2C65039B-C134-4240-B61F-5258CB419D86}" destId="{4DE5D7C2-A54D-4EC9-8E20-967C1C135B80}" srcOrd="0" destOrd="0" presId="urn:microsoft.com/office/officeart/2005/8/layout/hierarchy4"/>
    <dgm:cxn modelId="{73BCC1A3-8FD0-40F1-8C40-1D124E43DA7A}" type="presParOf" srcId="{2C65039B-C134-4240-B61F-5258CB419D86}" destId="{DFB5929B-C302-4C1B-82CA-4F76AD401C90}" srcOrd="1" destOrd="0" presId="urn:microsoft.com/office/officeart/2005/8/layout/hierarchy4"/>
    <dgm:cxn modelId="{87008EF3-6516-48F1-8CCC-7AF24C0E3B38}" type="presParOf" srcId="{1518538E-672F-4C9C-84CF-07F514E1433E}" destId="{E272CC99-F08E-4839-9F1D-7D02FE44E1F9}" srcOrd="1" destOrd="0" presId="urn:microsoft.com/office/officeart/2005/8/layout/hierarchy4"/>
    <dgm:cxn modelId="{B7FC3077-710B-4330-B953-53CA5C241BEE}" type="presParOf" srcId="{1518538E-672F-4C9C-84CF-07F514E1433E}" destId="{347E0DAD-26F7-4F66-BA1B-35791C9C35BD}" srcOrd="2" destOrd="0" presId="urn:microsoft.com/office/officeart/2005/8/layout/hierarchy4"/>
    <dgm:cxn modelId="{1D7BD883-9E49-4C00-B077-CFF9A04A7944}" type="presParOf" srcId="{347E0DAD-26F7-4F66-BA1B-35791C9C35BD}" destId="{91C35D1F-5C6C-4AF3-A113-7899F6EC32DC}" srcOrd="0" destOrd="0" presId="urn:microsoft.com/office/officeart/2005/8/layout/hierarchy4"/>
    <dgm:cxn modelId="{C88CBC26-5CA8-433B-BD3B-FAE1E3C7B49E}" type="presParOf" srcId="{347E0DAD-26F7-4F66-BA1B-35791C9C35BD}" destId="{E4023B74-5166-4172-A095-4B4C1DDA98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5A70F-F3BC-497A-A067-E5355FCBBC30}">
      <dsp:nvSpPr>
        <dsp:cNvPr id="0" name=""/>
        <dsp:cNvSpPr/>
      </dsp:nvSpPr>
      <dsp:spPr>
        <a:xfrm rot="5400000">
          <a:off x="-137598" y="138764"/>
          <a:ext cx="917323" cy="6421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2002</a:t>
          </a:r>
          <a:endParaRPr lang="en-US" sz="1800" kern="1200" dirty="0"/>
        </a:p>
      </dsp:txBody>
      <dsp:txXfrm rot="-5400000">
        <a:off x="1" y="322228"/>
        <a:ext cx="642126" cy="275197"/>
      </dsp:txXfrm>
    </dsp:sp>
    <dsp:sp modelId="{F81A5107-CA36-4719-B5FF-7E722A808872}">
      <dsp:nvSpPr>
        <dsp:cNvPr id="0" name=""/>
        <dsp:cNvSpPr/>
      </dsp:nvSpPr>
      <dsp:spPr>
        <a:xfrm rot="5400000">
          <a:off x="4829883" y="-4186590"/>
          <a:ext cx="596260" cy="8971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ASP.NET 1.0 released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 Studio .NET with </a:t>
          </a:r>
          <a:r>
            <a:rPr lang="en-US" sz="1700" kern="1200" dirty="0" err="1" smtClean="0"/>
            <a:t>WebForms</a:t>
          </a:r>
          <a:endParaRPr lang="en-US" sz="1700" kern="1200" dirty="0"/>
        </a:p>
      </dsp:txBody>
      <dsp:txXfrm rot="-5400000">
        <a:off x="642127" y="30273"/>
        <a:ext cx="8942666" cy="538046"/>
      </dsp:txXfrm>
    </dsp:sp>
    <dsp:sp modelId="{CB74411D-99E2-4153-9E89-0B6C25273EF7}">
      <dsp:nvSpPr>
        <dsp:cNvPr id="0" name=""/>
        <dsp:cNvSpPr/>
      </dsp:nvSpPr>
      <dsp:spPr>
        <a:xfrm rot="5400000">
          <a:off x="-137598" y="958133"/>
          <a:ext cx="917323" cy="6421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2005</a:t>
          </a:r>
          <a:endParaRPr lang="en-US" sz="1800" kern="1200" dirty="0"/>
        </a:p>
      </dsp:txBody>
      <dsp:txXfrm rot="-5400000">
        <a:off x="1" y="1141597"/>
        <a:ext cx="642126" cy="275197"/>
      </dsp:txXfrm>
    </dsp:sp>
    <dsp:sp modelId="{D67675AD-A47C-4D2D-9AA6-6C88D432E562}">
      <dsp:nvSpPr>
        <dsp:cNvPr id="0" name=""/>
        <dsp:cNvSpPr/>
      </dsp:nvSpPr>
      <dsp:spPr>
        <a:xfrm rot="5400000">
          <a:off x="4829883" y="-3367221"/>
          <a:ext cx="596260" cy="8971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ASP.NET 2.0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 Studio 2005</a:t>
          </a:r>
          <a:endParaRPr lang="en-US" sz="1700" kern="1200" dirty="0"/>
        </a:p>
      </dsp:txBody>
      <dsp:txXfrm rot="-5400000">
        <a:off x="642127" y="849642"/>
        <a:ext cx="8942666" cy="538046"/>
      </dsp:txXfrm>
    </dsp:sp>
    <dsp:sp modelId="{FD021E8F-9DFA-4948-9CB5-5F1A6F110065}">
      <dsp:nvSpPr>
        <dsp:cNvPr id="0" name=""/>
        <dsp:cNvSpPr/>
      </dsp:nvSpPr>
      <dsp:spPr>
        <a:xfrm rot="5400000">
          <a:off x="-137598" y="1777502"/>
          <a:ext cx="917323" cy="6421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2007</a:t>
          </a:r>
          <a:endParaRPr lang="en-US" sz="1800" kern="1200" dirty="0"/>
        </a:p>
      </dsp:txBody>
      <dsp:txXfrm rot="-5400000">
        <a:off x="1" y="1960966"/>
        <a:ext cx="642126" cy="275197"/>
      </dsp:txXfrm>
    </dsp:sp>
    <dsp:sp modelId="{197C50F2-02F5-4996-B0F9-36B19BB6704F}">
      <dsp:nvSpPr>
        <dsp:cNvPr id="0" name=""/>
        <dsp:cNvSpPr/>
      </dsp:nvSpPr>
      <dsp:spPr>
        <a:xfrm rot="5400000">
          <a:off x="4829883" y="-2547852"/>
          <a:ext cx="596260" cy="8971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ASP.NET 3.0, MS announces MVC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 Studio 2008</a:t>
          </a:r>
          <a:endParaRPr lang="en-US" sz="1700" kern="1200" dirty="0"/>
        </a:p>
      </dsp:txBody>
      <dsp:txXfrm rot="-5400000">
        <a:off x="642127" y="1669011"/>
        <a:ext cx="8942666" cy="538046"/>
      </dsp:txXfrm>
    </dsp:sp>
    <dsp:sp modelId="{D9FC2FB7-CD76-42B0-A0C4-0025BA0E4D0A}">
      <dsp:nvSpPr>
        <dsp:cNvPr id="0" name=""/>
        <dsp:cNvSpPr/>
      </dsp:nvSpPr>
      <dsp:spPr>
        <a:xfrm rot="5400000">
          <a:off x="-137598" y="2596870"/>
          <a:ext cx="917323" cy="6421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2008</a:t>
          </a:r>
          <a:endParaRPr lang="en-US" sz="1800" kern="1200" dirty="0"/>
        </a:p>
      </dsp:txBody>
      <dsp:txXfrm rot="-5400000">
        <a:off x="1" y="2780334"/>
        <a:ext cx="642126" cy="275197"/>
      </dsp:txXfrm>
    </dsp:sp>
    <dsp:sp modelId="{902D871E-8C15-4BEB-A37E-5B2EA2ECD4FB}">
      <dsp:nvSpPr>
        <dsp:cNvPr id="0" name=""/>
        <dsp:cNvSpPr/>
      </dsp:nvSpPr>
      <dsp:spPr>
        <a:xfrm rot="5400000">
          <a:off x="4829883" y="-1728483"/>
          <a:ext cx="596260" cy="8971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ASP.NET 3.5 with MVC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 Studio 2008 SP1 (</a:t>
          </a:r>
          <a:r>
            <a:rPr lang="en-US" sz="1700" kern="1200" dirty="0" err="1" smtClean="0"/>
            <a:t>DynamicData</a:t>
          </a:r>
          <a:r>
            <a:rPr lang="en-US" sz="1700" kern="1200" dirty="0" smtClean="0"/>
            <a:t> – Generate data-driven apps in minutes)</a:t>
          </a:r>
          <a:endParaRPr lang="en-US" sz="1700" kern="1200" dirty="0"/>
        </a:p>
      </dsp:txBody>
      <dsp:txXfrm rot="-5400000">
        <a:off x="642127" y="2488380"/>
        <a:ext cx="8942666" cy="538046"/>
      </dsp:txXfrm>
    </dsp:sp>
    <dsp:sp modelId="{F4086F93-EB38-428D-ADFA-10D46D006680}">
      <dsp:nvSpPr>
        <dsp:cNvPr id="0" name=""/>
        <dsp:cNvSpPr/>
      </dsp:nvSpPr>
      <dsp:spPr>
        <a:xfrm rot="5400000">
          <a:off x="-137598" y="3416239"/>
          <a:ext cx="917323" cy="6421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2010</a:t>
          </a:r>
          <a:endParaRPr lang="en-US" sz="1800" kern="1200" dirty="0"/>
        </a:p>
      </dsp:txBody>
      <dsp:txXfrm rot="-5400000">
        <a:off x="1" y="3599703"/>
        <a:ext cx="642126" cy="275197"/>
      </dsp:txXfrm>
    </dsp:sp>
    <dsp:sp modelId="{11081312-1AC2-4DAA-9697-ABDC6ACF876D}">
      <dsp:nvSpPr>
        <dsp:cNvPr id="0" name=""/>
        <dsp:cNvSpPr/>
      </dsp:nvSpPr>
      <dsp:spPr>
        <a:xfrm rot="5400000">
          <a:off x="4829883" y="-909115"/>
          <a:ext cx="596260" cy="8971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ASP.NET 4.0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 Studio 2010 with MVC 4</a:t>
          </a:r>
          <a:endParaRPr lang="en-US" sz="1700" kern="1200" dirty="0"/>
        </a:p>
      </dsp:txBody>
      <dsp:txXfrm rot="-5400000">
        <a:off x="642127" y="3307748"/>
        <a:ext cx="8942666" cy="538046"/>
      </dsp:txXfrm>
    </dsp:sp>
    <dsp:sp modelId="{57F1E718-F846-43E9-89FC-B0BB74DF5167}">
      <dsp:nvSpPr>
        <dsp:cNvPr id="0" name=""/>
        <dsp:cNvSpPr/>
      </dsp:nvSpPr>
      <dsp:spPr>
        <a:xfrm rot="5400000">
          <a:off x="-137598" y="4235608"/>
          <a:ext cx="917323" cy="6421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2012</a:t>
          </a:r>
          <a:endParaRPr lang="en-US" sz="1800" kern="1200" dirty="0"/>
        </a:p>
      </dsp:txBody>
      <dsp:txXfrm rot="-5400000">
        <a:off x="1" y="4419072"/>
        <a:ext cx="642126" cy="275197"/>
      </dsp:txXfrm>
    </dsp:sp>
    <dsp:sp modelId="{5D9302D8-A83D-4238-A81E-8D904F287625}">
      <dsp:nvSpPr>
        <dsp:cNvPr id="0" name=""/>
        <dsp:cNvSpPr/>
      </dsp:nvSpPr>
      <dsp:spPr>
        <a:xfrm rot="5400000">
          <a:off x="4829883" y="-89746"/>
          <a:ext cx="596260" cy="8971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ASP.NET 4.5 with MVC 4.5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 Studio 2012</a:t>
          </a:r>
          <a:endParaRPr lang="en-US" sz="1700" kern="1200" dirty="0"/>
        </a:p>
      </dsp:txBody>
      <dsp:txXfrm rot="-5400000">
        <a:off x="642127" y="4127117"/>
        <a:ext cx="8942666" cy="538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4411D-99E2-4153-9E89-0B6C25273EF7}">
      <dsp:nvSpPr>
        <dsp:cNvPr id="0" name=""/>
        <dsp:cNvSpPr/>
      </dsp:nvSpPr>
      <dsp:spPr>
        <a:xfrm rot="5400000">
          <a:off x="-164420" y="166432"/>
          <a:ext cx="1096134" cy="7672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2013</a:t>
          </a:r>
          <a:endParaRPr lang="en-US" sz="2200" kern="1200" dirty="0"/>
        </a:p>
      </dsp:txBody>
      <dsp:txXfrm rot="-5400000">
        <a:off x="0" y="385659"/>
        <a:ext cx="767294" cy="328840"/>
      </dsp:txXfrm>
    </dsp:sp>
    <dsp:sp modelId="{D67675AD-A47C-4D2D-9AA6-6C88D432E562}">
      <dsp:nvSpPr>
        <dsp:cNvPr id="0" name=""/>
        <dsp:cNvSpPr/>
      </dsp:nvSpPr>
      <dsp:spPr>
        <a:xfrm rot="5400000">
          <a:off x="4834353" y="-4065047"/>
          <a:ext cx="712487" cy="8846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ASP.NET 4.51 with MVC 5.0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2013</a:t>
          </a:r>
          <a:endParaRPr lang="en-US" sz="2100" kern="1200" dirty="0"/>
        </a:p>
      </dsp:txBody>
      <dsp:txXfrm rot="-5400000">
        <a:off x="767295" y="36792"/>
        <a:ext cx="8811824" cy="642925"/>
      </dsp:txXfrm>
    </dsp:sp>
    <dsp:sp modelId="{FD021E8F-9DFA-4948-9CB5-5F1A6F110065}">
      <dsp:nvSpPr>
        <dsp:cNvPr id="0" name=""/>
        <dsp:cNvSpPr/>
      </dsp:nvSpPr>
      <dsp:spPr>
        <a:xfrm rot="5400000">
          <a:off x="-164420" y="1145517"/>
          <a:ext cx="1096134" cy="7672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2014</a:t>
          </a:r>
          <a:endParaRPr lang="en-US" sz="2200" kern="1200" dirty="0"/>
        </a:p>
      </dsp:txBody>
      <dsp:txXfrm rot="-5400000">
        <a:off x="0" y="1364744"/>
        <a:ext cx="767294" cy="328840"/>
      </dsp:txXfrm>
    </dsp:sp>
    <dsp:sp modelId="{197C50F2-02F5-4996-B0F9-36B19BB6704F}">
      <dsp:nvSpPr>
        <dsp:cNvPr id="0" name=""/>
        <dsp:cNvSpPr/>
      </dsp:nvSpPr>
      <dsp:spPr>
        <a:xfrm rot="5400000">
          <a:off x="4834353" y="-3085961"/>
          <a:ext cx="712487" cy="8846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ASP.NET 4.52 with MVC 5.1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2013 updates 1, 2</a:t>
          </a:r>
          <a:endParaRPr lang="en-US" sz="2100" kern="1200" dirty="0"/>
        </a:p>
      </dsp:txBody>
      <dsp:txXfrm rot="-5400000">
        <a:off x="767295" y="1015878"/>
        <a:ext cx="8811824" cy="642925"/>
      </dsp:txXfrm>
    </dsp:sp>
    <dsp:sp modelId="{D9FC2FB7-CD76-42B0-A0C4-0025BA0E4D0A}">
      <dsp:nvSpPr>
        <dsp:cNvPr id="0" name=""/>
        <dsp:cNvSpPr/>
      </dsp:nvSpPr>
      <dsp:spPr>
        <a:xfrm rot="5400000">
          <a:off x="-164420" y="2124602"/>
          <a:ext cx="1096134" cy="7672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2014</a:t>
          </a:r>
          <a:endParaRPr lang="en-US" sz="2200" kern="1200" dirty="0"/>
        </a:p>
      </dsp:txBody>
      <dsp:txXfrm rot="-5400000">
        <a:off x="0" y="2343829"/>
        <a:ext cx="767294" cy="328840"/>
      </dsp:txXfrm>
    </dsp:sp>
    <dsp:sp modelId="{902D871E-8C15-4BEB-A37E-5B2EA2ECD4FB}">
      <dsp:nvSpPr>
        <dsp:cNvPr id="0" name=""/>
        <dsp:cNvSpPr/>
      </dsp:nvSpPr>
      <dsp:spPr>
        <a:xfrm rot="5400000">
          <a:off x="4834353" y="-2106876"/>
          <a:ext cx="712487" cy="8846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ASP.NET 4.6 with MVC 5.2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2013 Community with updates 3, 4</a:t>
          </a:r>
          <a:endParaRPr lang="en-US" sz="2100" kern="1200" dirty="0"/>
        </a:p>
      </dsp:txBody>
      <dsp:txXfrm rot="-5400000">
        <a:off x="767295" y="1994963"/>
        <a:ext cx="8811824" cy="642925"/>
      </dsp:txXfrm>
    </dsp:sp>
    <dsp:sp modelId="{F4086F93-EB38-428D-ADFA-10D46D006680}">
      <dsp:nvSpPr>
        <dsp:cNvPr id="0" name=""/>
        <dsp:cNvSpPr/>
      </dsp:nvSpPr>
      <dsp:spPr>
        <a:xfrm rot="5400000">
          <a:off x="-164420" y="3103688"/>
          <a:ext cx="1096134" cy="7672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2015</a:t>
          </a:r>
          <a:endParaRPr lang="en-US" sz="2200" kern="1200" dirty="0"/>
        </a:p>
      </dsp:txBody>
      <dsp:txXfrm rot="-5400000">
        <a:off x="0" y="3322915"/>
        <a:ext cx="767294" cy="328840"/>
      </dsp:txXfrm>
    </dsp:sp>
    <dsp:sp modelId="{11081312-1AC2-4DAA-9697-ABDC6ACF876D}">
      <dsp:nvSpPr>
        <dsp:cNvPr id="0" name=""/>
        <dsp:cNvSpPr/>
      </dsp:nvSpPr>
      <dsp:spPr>
        <a:xfrm rot="5400000">
          <a:off x="4834353" y="-1127791"/>
          <a:ext cx="712487" cy="8846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ASP.NET </a:t>
          </a:r>
          <a:r>
            <a:rPr lang="en-US" sz="2100" kern="1200" dirty="0" smtClean="0"/>
            <a:t>4.6.1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</a:t>
          </a:r>
          <a:r>
            <a:rPr lang="en-US" sz="2100" kern="1200" dirty="0" smtClean="0"/>
            <a:t>2015 Community </a:t>
          </a:r>
          <a:r>
            <a:rPr lang="en-US" sz="2100" kern="1200" dirty="0" smtClean="0"/>
            <a:t>with MVC </a:t>
          </a:r>
          <a:r>
            <a:rPr lang="en-US" sz="2100" kern="1200" dirty="0" smtClean="0"/>
            <a:t>5.2</a:t>
          </a:r>
          <a:endParaRPr lang="en-US" sz="2100" kern="1200" dirty="0"/>
        </a:p>
      </dsp:txBody>
      <dsp:txXfrm rot="-5400000">
        <a:off x="767295" y="2974048"/>
        <a:ext cx="8811824" cy="642925"/>
      </dsp:txXfrm>
    </dsp:sp>
    <dsp:sp modelId="{59D96590-4A90-4AB9-8589-9169FD000F16}">
      <dsp:nvSpPr>
        <dsp:cNvPr id="0" name=""/>
        <dsp:cNvSpPr/>
      </dsp:nvSpPr>
      <dsp:spPr>
        <a:xfrm rot="5400000">
          <a:off x="-164420" y="4082773"/>
          <a:ext cx="1096134" cy="7672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2016*</a:t>
          </a:r>
          <a:endParaRPr lang="en-US" sz="2200" kern="1200" dirty="0"/>
        </a:p>
      </dsp:txBody>
      <dsp:txXfrm rot="-5400000">
        <a:off x="0" y="4302000"/>
        <a:ext cx="767294" cy="328840"/>
      </dsp:txXfrm>
    </dsp:sp>
    <dsp:sp modelId="{EEB08E36-BC34-4C80-92C1-755F162BBD3E}">
      <dsp:nvSpPr>
        <dsp:cNvPr id="0" name=""/>
        <dsp:cNvSpPr/>
      </dsp:nvSpPr>
      <dsp:spPr>
        <a:xfrm rot="5400000">
          <a:off x="4834353" y="-148705"/>
          <a:ext cx="712487" cy="8846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vNext</a:t>
          </a:r>
          <a:r>
            <a:rPr lang="en-US" sz="2100" kern="1200" dirty="0" smtClean="0"/>
            <a:t> with MVC 6 (Beta)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open-source, multi-platform, MVC/</a:t>
          </a:r>
          <a:r>
            <a:rPr lang="en-US" sz="2100" kern="1200" dirty="0" err="1" smtClean="0"/>
            <a:t>WebAPI</a:t>
          </a:r>
          <a:r>
            <a:rPr lang="en-US" sz="2100" kern="1200" dirty="0" smtClean="0"/>
            <a:t> integration</a:t>
          </a:r>
          <a:endParaRPr lang="en-US" sz="2100" kern="1200" dirty="0"/>
        </a:p>
      </dsp:txBody>
      <dsp:txXfrm rot="-5400000">
        <a:off x="767295" y="3953134"/>
        <a:ext cx="8811824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5DB64-68E8-4020-AE23-C30B36B34544}">
      <dsp:nvSpPr>
        <dsp:cNvPr id="0" name=""/>
        <dsp:cNvSpPr/>
      </dsp:nvSpPr>
      <dsp:spPr>
        <a:xfrm>
          <a:off x="5849" y="550"/>
          <a:ext cx="6277454" cy="158530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Sites</a:t>
          </a:r>
          <a:endParaRPr lang="en-US" sz="4000" kern="1200" dirty="0"/>
        </a:p>
      </dsp:txBody>
      <dsp:txXfrm>
        <a:off x="52281" y="46982"/>
        <a:ext cx="6184590" cy="1492437"/>
      </dsp:txXfrm>
    </dsp:sp>
    <dsp:sp modelId="{BFFE9E87-EA48-49DA-B325-A9E86D10D85B}">
      <dsp:nvSpPr>
        <dsp:cNvPr id="0" name=""/>
        <dsp:cNvSpPr/>
      </dsp:nvSpPr>
      <dsp:spPr>
        <a:xfrm>
          <a:off x="5849" y="1835325"/>
          <a:ext cx="1476353" cy="15853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Forms</a:t>
          </a:r>
          <a:endParaRPr lang="en-US" sz="2800" kern="1200" dirty="0"/>
        </a:p>
      </dsp:txBody>
      <dsp:txXfrm>
        <a:off x="49090" y="1878566"/>
        <a:ext cx="1389871" cy="1498819"/>
      </dsp:txXfrm>
    </dsp:sp>
    <dsp:sp modelId="{5F0E3AA4-6C56-48F1-9709-9F8F3EA2B1FD}">
      <dsp:nvSpPr>
        <dsp:cNvPr id="0" name=""/>
        <dsp:cNvSpPr/>
      </dsp:nvSpPr>
      <dsp:spPr>
        <a:xfrm>
          <a:off x="1606216" y="1835325"/>
          <a:ext cx="1476353" cy="15853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Pages</a:t>
          </a:r>
          <a:endParaRPr lang="en-US" sz="2800" kern="1200" dirty="0"/>
        </a:p>
      </dsp:txBody>
      <dsp:txXfrm>
        <a:off x="1649457" y="1878566"/>
        <a:ext cx="1389871" cy="1498819"/>
      </dsp:txXfrm>
    </dsp:sp>
    <dsp:sp modelId="{4A6EC012-12BB-4723-90ED-9ADF2BB65519}">
      <dsp:nvSpPr>
        <dsp:cNvPr id="0" name=""/>
        <dsp:cNvSpPr/>
      </dsp:nvSpPr>
      <dsp:spPr>
        <a:xfrm>
          <a:off x="3206583" y="1835325"/>
          <a:ext cx="1476353" cy="15853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Single Page Apps</a:t>
          </a:r>
          <a:endParaRPr lang="en-US" sz="2800" kern="1200" dirty="0"/>
        </a:p>
      </dsp:txBody>
      <dsp:txXfrm>
        <a:off x="3249824" y="1878566"/>
        <a:ext cx="1389871" cy="1498819"/>
      </dsp:txXfrm>
    </dsp:sp>
    <dsp:sp modelId="{497BBE45-259F-4597-BD13-CCF856CBBDC7}">
      <dsp:nvSpPr>
        <dsp:cNvPr id="0" name=""/>
        <dsp:cNvSpPr/>
      </dsp:nvSpPr>
      <dsp:spPr>
        <a:xfrm>
          <a:off x="4806949" y="1835325"/>
          <a:ext cx="1476353" cy="158530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MVC</a:t>
          </a:r>
          <a:endParaRPr lang="en-US" sz="2800" kern="1200" dirty="0"/>
        </a:p>
      </dsp:txBody>
      <dsp:txXfrm>
        <a:off x="4850190" y="1878566"/>
        <a:ext cx="1389871" cy="1498819"/>
      </dsp:txXfrm>
    </dsp:sp>
    <dsp:sp modelId="{5EEF95C5-5E02-416C-8BAB-14C7C7A67320}">
      <dsp:nvSpPr>
        <dsp:cNvPr id="0" name=""/>
        <dsp:cNvSpPr/>
      </dsp:nvSpPr>
      <dsp:spPr>
        <a:xfrm>
          <a:off x="6531330" y="550"/>
          <a:ext cx="3076720" cy="158530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Services</a:t>
          </a:r>
          <a:endParaRPr lang="en-US" sz="4000" kern="1200" dirty="0"/>
        </a:p>
      </dsp:txBody>
      <dsp:txXfrm>
        <a:off x="6577762" y="46982"/>
        <a:ext cx="2983856" cy="1492437"/>
      </dsp:txXfrm>
    </dsp:sp>
    <dsp:sp modelId="{4DE5D7C2-A54D-4EC9-8E20-967C1C135B80}">
      <dsp:nvSpPr>
        <dsp:cNvPr id="0" name=""/>
        <dsp:cNvSpPr/>
      </dsp:nvSpPr>
      <dsp:spPr>
        <a:xfrm>
          <a:off x="6531330" y="1835325"/>
          <a:ext cx="1476353" cy="15853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API</a:t>
          </a:r>
          <a:endParaRPr lang="en-US" sz="2800" kern="1200" dirty="0"/>
        </a:p>
      </dsp:txBody>
      <dsp:txXfrm>
        <a:off x="6574571" y="1878566"/>
        <a:ext cx="1389871" cy="1498819"/>
      </dsp:txXfrm>
    </dsp:sp>
    <dsp:sp modelId="{91C35D1F-5C6C-4AF3-A113-7899F6EC32DC}">
      <dsp:nvSpPr>
        <dsp:cNvPr id="0" name=""/>
        <dsp:cNvSpPr/>
      </dsp:nvSpPr>
      <dsp:spPr>
        <a:xfrm>
          <a:off x="8131697" y="1835325"/>
          <a:ext cx="1476353" cy="15853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SignalR</a:t>
          </a:r>
          <a:endParaRPr lang="en-US" sz="2800" kern="1200" dirty="0"/>
        </a:p>
      </dsp:txBody>
      <dsp:txXfrm>
        <a:off x="8174938" y="1878566"/>
        <a:ext cx="1389871" cy="1498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BC30F2EA-2C13-4F37-8087-D83B131FCEB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58265C44-99A6-4BDC-882F-B6F5D0C4E5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F2EA-2C13-4F37-8087-D83B131FCEB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5C44-99A6-4BDC-882F-B6F5D0C4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9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2733709"/>
            <a:ext cx="8689985" cy="1373070"/>
          </a:xfrm>
        </p:spPr>
        <p:txBody>
          <a:bodyPr anchor="ctr"/>
          <a:lstStyle/>
          <a:p>
            <a:pPr algn="ctr"/>
            <a:r>
              <a:rPr lang="en-US" dirty="0" smtClean="0"/>
              <a:t>Microsoft 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3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</a:t>
            </a:r>
            <a:r>
              <a:rPr lang="en-US" dirty="0"/>
              <a:t>helpers with automatic </a:t>
            </a:r>
            <a:r>
              <a:rPr lang="en-US" dirty="0" smtClean="0"/>
              <a:t>scaffolding</a:t>
            </a:r>
          </a:p>
          <a:p>
            <a:r>
              <a:rPr lang="en-US" dirty="0" smtClean="0"/>
              <a:t>Bootstrap 3.0 </a:t>
            </a:r>
            <a:r>
              <a:rPr lang="en-US" dirty="0" smtClean="0"/>
              <a:t>included in </a:t>
            </a:r>
            <a:r>
              <a:rPr lang="en-US" dirty="0" smtClean="0"/>
              <a:t>the MVC template</a:t>
            </a:r>
            <a:endParaRPr lang="en-US" dirty="0"/>
          </a:p>
          <a:p>
            <a:r>
              <a:rPr lang="en-US" dirty="0" smtClean="0"/>
              <a:t>Attribute-based </a:t>
            </a:r>
            <a:r>
              <a:rPr lang="en-US" dirty="0"/>
              <a:t>model validation on both client and server</a:t>
            </a:r>
          </a:p>
          <a:p>
            <a:r>
              <a:rPr lang="en-US" dirty="0" smtClean="0"/>
              <a:t>Strongly </a:t>
            </a:r>
            <a:r>
              <a:rPr lang="en-US" dirty="0"/>
              <a:t>typed HTML </a:t>
            </a:r>
            <a:r>
              <a:rPr lang="en-US" dirty="0" smtClean="0"/>
              <a:t>helpers</a:t>
            </a:r>
          </a:p>
          <a:p>
            <a:r>
              <a:rPr lang="en-US" dirty="0" smtClean="0"/>
              <a:t>Data Annotations</a:t>
            </a:r>
          </a:p>
          <a:p>
            <a:r>
              <a:rPr lang="en-US" dirty="0" smtClean="0"/>
              <a:t>Use </a:t>
            </a:r>
            <a:r>
              <a:rPr lang="en-US" dirty="0"/>
              <a:t>of </a:t>
            </a:r>
            <a:r>
              <a:rPr lang="en-US" dirty="0" err="1" smtClean="0"/>
              <a:t>NuGet</a:t>
            </a:r>
            <a:r>
              <a:rPr lang="en-US" dirty="0" smtClean="0"/>
              <a:t> to </a:t>
            </a:r>
            <a:r>
              <a:rPr lang="en-US" dirty="0"/>
              <a:t>deliver software and manage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Task support for Asynchronous Controllers</a:t>
            </a:r>
          </a:p>
          <a:p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ASP.NET Identity</a:t>
            </a:r>
          </a:p>
          <a:p>
            <a:r>
              <a:rPr lang="en-US" dirty="0" smtClean="0"/>
              <a:t>Filter overrides</a:t>
            </a:r>
          </a:p>
          <a:p>
            <a:r>
              <a:rPr lang="en-US" dirty="0" smtClean="0"/>
              <a:t>Attribute </a:t>
            </a:r>
            <a:r>
              <a:rPr lang="en-US" dirty="0" smtClean="0"/>
              <a:t>routing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5 Key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cloud-optimized versions of MVC, Web API, Web Pages, </a:t>
            </a:r>
            <a:r>
              <a:rPr lang="en-US" dirty="0" err="1"/>
              <a:t>SignalR</a:t>
            </a:r>
            <a:r>
              <a:rPr lang="en-US" dirty="0"/>
              <a:t>, and Entity Framework.</a:t>
            </a:r>
          </a:p>
          <a:p>
            <a:r>
              <a:rPr lang="en-US" dirty="0" smtClean="0"/>
              <a:t>MVC</a:t>
            </a:r>
            <a:r>
              <a:rPr lang="en-US" dirty="0"/>
              <a:t>, Web API, and Web Pages </a:t>
            </a:r>
            <a:r>
              <a:rPr lang="en-US" dirty="0" smtClean="0"/>
              <a:t>are a single framework: MVC </a:t>
            </a:r>
            <a:r>
              <a:rPr lang="en-US" dirty="0"/>
              <a:t>6</a:t>
            </a:r>
          </a:p>
          <a:p>
            <a:r>
              <a:rPr lang="en-US" dirty="0" smtClean="0"/>
              <a:t>MVC </a:t>
            </a:r>
            <a:r>
              <a:rPr lang="en-US" dirty="0"/>
              <a:t>6 has no dependency on </a:t>
            </a:r>
            <a:r>
              <a:rPr lang="en-US" dirty="0" err="1"/>
              <a:t>System.Web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 smtClean="0"/>
              <a:t>Rosyln</a:t>
            </a:r>
            <a:r>
              <a:rPr lang="en-US" dirty="0" smtClean="0"/>
              <a:t> compiler </a:t>
            </a:r>
            <a:r>
              <a:rPr lang="en-US" dirty="0"/>
              <a:t>to compile code dynamically</a:t>
            </a:r>
          </a:p>
          <a:p>
            <a:r>
              <a:rPr lang="en-US" dirty="0" smtClean="0"/>
              <a:t>Open </a:t>
            </a:r>
            <a:r>
              <a:rPr lang="en-US" dirty="0"/>
              <a:t>source and cross platform</a:t>
            </a:r>
          </a:p>
          <a:p>
            <a:r>
              <a:rPr lang="en-US" dirty="0" smtClean="0"/>
              <a:t>Host </a:t>
            </a:r>
            <a:r>
              <a:rPr lang="en-US" dirty="0"/>
              <a:t>agnostic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in </a:t>
            </a:r>
            <a:r>
              <a:rPr lang="en-US" dirty="0" err="1" smtClean="0"/>
              <a:t>vNext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build our first MVC app…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“Model-View-Controller”</a:t>
            </a:r>
          </a:p>
          <a:p>
            <a:r>
              <a:rPr lang="en-US" dirty="0" smtClean="0"/>
              <a:t>Wrong answer</a:t>
            </a:r>
          </a:p>
          <a:p>
            <a:pPr lvl="1"/>
            <a:r>
              <a:rPr lang="en-US" dirty="0" smtClean="0"/>
              <a:t>MVC is a Design Pattern for building robust and secure web applications</a:t>
            </a:r>
          </a:p>
          <a:p>
            <a:pPr lvl="1"/>
            <a:r>
              <a:rPr lang="en-US" dirty="0" smtClean="0"/>
              <a:t>For .NET, it is:</a:t>
            </a:r>
          </a:p>
          <a:p>
            <a:pPr lvl="2"/>
            <a:r>
              <a:rPr lang="en-US" dirty="0" smtClean="0"/>
              <a:t>Web Development Framework</a:t>
            </a:r>
          </a:p>
          <a:p>
            <a:pPr lvl="2"/>
            <a:r>
              <a:rPr lang="en-US" dirty="0" smtClean="0"/>
              <a:t>Agile Development</a:t>
            </a:r>
          </a:p>
          <a:p>
            <a:pPr lvl="2"/>
            <a:r>
              <a:rPr lang="en-US" dirty="0" smtClean="0"/>
              <a:t>Core part of the .NET platform</a:t>
            </a:r>
          </a:p>
          <a:p>
            <a:pPr lvl="2"/>
            <a:r>
              <a:rPr lang="en-US" dirty="0" smtClean="0"/>
              <a:t>Alternative to, or replacement for, 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So, .NET MVC is a framework for building web applications that applies the general Model View Controller design pattern to the .NET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6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141283"/>
              </p:ext>
            </p:extLst>
          </p:nvPr>
        </p:nvGraphicFramePr>
        <p:xfrm>
          <a:off x="681038" y="1292225"/>
          <a:ext cx="9613900" cy="501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of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8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11968"/>
              </p:ext>
            </p:extLst>
          </p:nvPr>
        </p:nvGraphicFramePr>
        <p:xfrm>
          <a:off x="681038" y="1292225"/>
          <a:ext cx="9613900" cy="501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of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 weight</a:t>
            </a:r>
            <a:endParaRPr lang="en-US" dirty="0"/>
          </a:p>
          <a:p>
            <a:r>
              <a:rPr lang="en-US" dirty="0"/>
              <a:t>Page life cycle</a:t>
            </a:r>
          </a:p>
          <a:p>
            <a:r>
              <a:rPr lang="en-US" dirty="0"/>
              <a:t>False sense of separation of concerns (SOC)</a:t>
            </a:r>
          </a:p>
          <a:p>
            <a:r>
              <a:rPr lang="en-US" dirty="0"/>
              <a:t>Limited control over HTML</a:t>
            </a:r>
          </a:p>
          <a:p>
            <a:r>
              <a:rPr lang="en-US" dirty="0"/>
              <a:t>Leaky abstraction</a:t>
            </a:r>
          </a:p>
          <a:p>
            <a:r>
              <a:rPr lang="en-US" dirty="0"/>
              <a:t>Low </a:t>
            </a:r>
            <a:r>
              <a:rPr lang="en-US" dirty="0" smtClean="0"/>
              <a:t>testability</a:t>
            </a:r>
          </a:p>
          <a:p>
            <a:endParaRPr lang="en-US" dirty="0"/>
          </a:p>
          <a:p>
            <a:r>
              <a:rPr lang="en-US" dirty="0" smtClean="0"/>
              <a:t>MVC solves all of these problems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</a:t>
            </a:r>
            <a:r>
              <a:rPr lang="en-US" dirty="0" err="1" smtClean="0"/>
              <a:t>WebForms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Arrow 26"/>
          <p:cNvSpPr/>
          <p:nvPr/>
        </p:nvSpPr>
        <p:spPr>
          <a:xfrm>
            <a:off x="7178423" y="4223562"/>
            <a:ext cx="1539511" cy="5184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7184246" y="2292674"/>
            <a:ext cx="1539511" cy="5184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5401638" y="3296614"/>
            <a:ext cx="919936" cy="5184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279360" y="2071043"/>
            <a:ext cx="1266544" cy="5184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304831" y="2511419"/>
            <a:ext cx="1266544" cy="5184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1030" name="Picture 6" descr="http://icons.iconarchive.com/icons/wwalczyszyn/iwindows/512/Comput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52" y="2178359"/>
            <a:ext cx="2546661" cy="27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76184" y="2367885"/>
            <a:ext cx="148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Request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7091" y="4298132"/>
            <a:ext cx="148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Response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7681" y="2145454"/>
            <a:ext cx="148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Demand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5142685" y="3326411"/>
            <a:ext cx="148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Data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7681" y="2585989"/>
            <a:ext cx="140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Data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5807" y="4678105"/>
            <a:ext cx="196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(HTML, XML, JSON, etc.)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0864" y="2099823"/>
            <a:ext cx="2441488" cy="90417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4640864" y="4080047"/>
            <a:ext cx="2441488" cy="90417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</a:p>
          <a:p>
            <a:pPr algn="ctr"/>
            <a:r>
              <a:rPr lang="en-US" dirty="0" smtClean="0"/>
              <a:t>(Templates, Layout)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3854" y="2099823"/>
            <a:ext cx="2441488" cy="90417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</a:p>
          <a:p>
            <a:pPr algn="ctr"/>
            <a:r>
              <a:rPr lang="en-US" dirty="0" smtClean="0"/>
              <a:t>(Database, etc.)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95141" y="2737642"/>
            <a:ext cx="196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(HTTP, CLI, etc.)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02952"/>
              </p:ext>
            </p:extLst>
          </p:nvPr>
        </p:nvGraphicFramePr>
        <p:xfrm>
          <a:off x="681038" y="1292224"/>
          <a:ext cx="9613900" cy="342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Architecture (and where does MVC fit?)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4840" y="4927062"/>
            <a:ext cx="9599341" cy="1585301"/>
            <a:chOff x="5849" y="550"/>
            <a:chExt cx="6277454" cy="1585301"/>
          </a:xfrm>
          <a:solidFill>
            <a:schemeClr val="accent1"/>
          </a:solidFill>
        </p:grpSpPr>
        <p:sp>
          <p:nvSpPr>
            <p:cNvPr id="6" name="Rounded Rectangle 5"/>
            <p:cNvSpPr/>
            <p:nvPr/>
          </p:nvSpPr>
          <p:spPr>
            <a:xfrm>
              <a:off x="5849" y="550"/>
              <a:ext cx="6277454" cy="158530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52281" y="46982"/>
              <a:ext cx="6184590" cy="14924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ASP.NET</a:t>
              </a:r>
              <a:endParaRPr lang="en-US" sz="4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2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Code-focused </a:t>
            </a:r>
            <a:r>
              <a:rPr lang="en-US" dirty="0" err="1" smtClean="0"/>
              <a:t>templating</a:t>
            </a:r>
            <a:r>
              <a:rPr lang="en-US" dirty="0" smtClean="0"/>
              <a:t> for </a:t>
            </a:r>
            <a:r>
              <a:rPr lang="en-US" dirty="0"/>
              <a:t>HTML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Razor?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899278"/>
            <a:ext cx="9613860" cy="42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Razor syntax </a:t>
            </a:r>
            <a:r>
              <a:rPr lang="en-US" dirty="0"/>
              <a:t>is </a:t>
            </a:r>
            <a:r>
              <a:rPr lang="en-US" dirty="0" smtClean="0"/>
              <a:t>easy </a:t>
            </a:r>
            <a:r>
              <a:rPr lang="en-US" dirty="0"/>
              <a:t>to type, </a:t>
            </a:r>
            <a:r>
              <a:rPr lang="en-US" dirty="0" smtClean="0"/>
              <a:t>easy to </a:t>
            </a:r>
            <a:r>
              <a:rPr lang="en-US" dirty="0"/>
              <a:t>read. </a:t>
            </a:r>
          </a:p>
          <a:p>
            <a:pPr lvl="1"/>
            <a:r>
              <a:rPr lang="en-US" dirty="0" smtClean="0"/>
              <a:t>No heavy XML-like syntax (unlike Web Forms)</a:t>
            </a:r>
            <a:endParaRPr lang="en-US" dirty="0"/>
          </a:p>
          <a:p>
            <a:r>
              <a:rPr lang="en-US" dirty="0" smtClean="0"/>
              <a:t>NOT a </a:t>
            </a:r>
            <a:r>
              <a:rPr lang="en-US" dirty="0"/>
              <a:t>new </a:t>
            </a:r>
            <a:r>
              <a:rPr lang="en-US" dirty="0" smtClean="0"/>
              <a:t>language – simply C# in a Web context</a:t>
            </a:r>
          </a:p>
          <a:p>
            <a:pPr lvl="1"/>
            <a:r>
              <a:rPr lang="en-US" dirty="0" smtClean="0"/>
              <a:t>You know HTML</a:t>
            </a:r>
            <a:r>
              <a:rPr lang="en-US" dirty="0"/>
              <a:t>, </a:t>
            </a:r>
            <a:r>
              <a:rPr lang="en-US" dirty="0" smtClean="0"/>
              <a:t>and you </a:t>
            </a:r>
            <a:r>
              <a:rPr lang="en-US" dirty="0"/>
              <a:t>know </a:t>
            </a:r>
            <a:r>
              <a:rPr lang="en-US" dirty="0" smtClean="0"/>
              <a:t>C#, so type your HTML </a:t>
            </a:r>
            <a:r>
              <a:rPr lang="en-US" dirty="0"/>
              <a:t>and hit the @ sign whenever you need to </a:t>
            </a:r>
            <a:r>
              <a:rPr lang="en-US" dirty="0" smtClean="0"/>
              <a:t>write.NET code</a:t>
            </a:r>
          </a:p>
          <a:p>
            <a:r>
              <a:rPr lang="en-US" dirty="0" smtClean="0"/>
              <a:t>Good </a:t>
            </a:r>
            <a:r>
              <a:rPr lang="en-US" dirty="0"/>
              <a:t>IntelliSense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-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13" y="3906845"/>
            <a:ext cx="7925668" cy="24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1871</TotalTime>
  <Words>496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Microsoft .NET MVC</vt:lpstr>
      <vt:lpstr>What is MVC?</vt:lpstr>
      <vt:lpstr>A Little Bit of History</vt:lpstr>
      <vt:lpstr>A Little Bit of History</vt:lpstr>
      <vt:lpstr>What’s Wrong with WebForms?</vt:lpstr>
      <vt:lpstr>MVC</vt:lpstr>
      <vt:lpstr>ASP.NET Architecture (and where does MVC fit?)</vt:lpstr>
      <vt:lpstr>What is Razor?</vt:lpstr>
      <vt:lpstr>Razor - continued</vt:lpstr>
      <vt:lpstr>MVC 5 Key Features</vt:lpstr>
      <vt:lpstr>What’s Coming in vNext?</vt:lpstr>
      <vt:lpstr>Questions?</vt:lpstr>
    </vt:vector>
  </TitlesOfParts>
  <Company>Coder Foundry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Andrew Jensen</dc:creator>
  <cp:lastModifiedBy>Andrew Jensen</cp:lastModifiedBy>
  <cp:revision>25</cp:revision>
  <dcterms:created xsi:type="dcterms:W3CDTF">2015-01-06T17:03:54Z</dcterms:created>
  <dcterms:modified xsi:type="dcterms:W3CDTF">2016-01-25T14:32:46Z</dcterms:modified>
</cp:coreProperties>
</file>