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3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849C92B-C631-4103-B7AA-1E298CC7857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7D5EA97-A2DE-40EF-9B81-68CBEA2D742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0398804-4C5D-4103-AFF7-036B1CFA3A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BD9B7C3-1AC1-43E2-9B5B-C9A864A6FF9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7F105E0-6980-44EE-A567-D5FC82ECDA2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18F1E3D-72A5-408F-A0F1-31E4E86A6D5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3A344D7-E140-45D8-86C2-652F19DFB39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1DF33F2-A8AF-4D4E-8A26-9D061EFE129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3AD1571-7D87-4D8A-83A7-34C5EBA16BB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02AD30C-1076-45BC-8849-6D1B1103895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DB1953B-BFE4-4826-A3CB-997209D755B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37A0126-ABE1-4FD0-8BAD-DA24E022C72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8C2E545-C9C7-44B6-85FD-B8873F36AEA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6276A48-5259-42AF-AB50-E62A9801612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EB19463-FEE3-4E86-BDD1-558B1147D8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71F911B-7FB4-4CF9-852E-AD79B30E315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E63B24A-DE33-4AB3-93E6-DA720A7874A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4F82E6E-1B8E-4FAD-92C2-943CECE3B61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EB63AFF-E5C1-4824-AB8F-F668FF09F25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5E3D660-1812-4704-A7AA-F1AC7067D23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67DC38F-369A-4EAC-A358-CB57A58010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E4B486C-B391-432E-9E54-F54CB0C6A3E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BE7F858-8ADC-443A-913F-8080DAEE886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4A0F904-5CB4-4C05-8535-A5D2D625AA3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B6CAACE-F71E-49E2-BAC1-EC2FBAD70CE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114785F-AF2A-49A4-8E2B-3B49340E5F1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5E5BFBC-11AD-48EE-BFD4-19AFA73F053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14D63D1-EBB8-4BB5-B7D6-2CEE2463770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33B1299-0F24-425A-AAAD-0DD2BF30E80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C72E3A8-D170-4393-BF72-731DF97AA15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9189E6B-F555-43A7-A1F3-39A3C0B2DEF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004E49C-63DB-4DFD-A1D9-DDFC2325BA2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F083321-627B-4265-8C13-C6B49D98ADC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B105E84-BECC-44A9-A8D7-267ADEB5095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2C5D54A-5402-4699-A59A-D31CE83AB10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AE1781E-3F1C-4727-976C-8770CCEB5AE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7213B4E-646C-49D3-AD78-20EE867D309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6DB5963-8A66-43FA-8862-A8E2E26DAA3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BDDCC84-0CAA-4E47-9774-EBE28949982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60230CB-7453-4B09-A701-DEACBA04590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6C6540A-88A4-4E66-B7CA-67D5A32328A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6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2020-07-03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marL="1836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D6D8-1A3A-4D25-9461-58AB4B9CA23A}"/>
              </a:ext>
            </a:extLst>
          </p:cNvPr>
          <p:cNvSpPr txBox="1"/>
          <p:nvPr/>
        </p:nvSpPr>
        <p:spPr>
          <a:xfrm>
            <a:off x="937260" y="5798820"/>
            <a:ext cx="2827020" cy="83058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</a:t>
            </a:r>
            <a:r>
              <a:rPr lang="en-US" sz="1000" dirty="0" err="1"/>
              <a:t>sysctl</a:t>
            </a:r>
            <a:r>
              <a:rPr lang="en-US" sz="1000" dirty="0"/>
              <a:t> -w </a:t>
            </a:r>
            <a:r>
              <a:rPr lang="en-US" sz="1000" dirty="0" err="1"/>
              <a:t>net.core.wmem_max</a:t>
            </a:r>
            <a:r>
              <a:rPr lang="en-US" sz="1000" dirty="0"/>
              <a:t>=26214400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</a:t>
            </a:r>
            <a:r>
              <a:rPr lang="en-US" sz="1000" dirty="0" err="1"/>
              <a:t>sysctl</a:t>
            </a:r>
            <a:r>
              <a:rPr lang="en-US" sz="1000" dirty="0"/>
              <a:t> -w </a:t>
            </a:r>
            <a:r>
              <a:rPr lang="en-US" sz="1000" dirty="0" err="1"/>
              <a:t>net.core.wmem_default</a:t>
            </a:r>
            <a:r>
              <a:rPr lang="en-US" sz="1000" dirty="0"/>
              <a:t>=26214400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</a:t>
            </a:r>
            <a:r>
              <a:rPr lang="en-US" sz="1000" dirty="0" err="1"/>
              <a:t>sysctl</a:t>
            </a:r>
            <a:r>
              <a:rPr lang="en-US" sz="1000" dirty="0"/>
              <a:t> -w </a:t>
            </a:r>
            <a:r>
              <a:rPr lang="en-US" sz="1000" dirty="0" err="1"/>
              <a:t>net.core.rmem_max</a:t>
            </a:r>
            <a:r>
              <a:rPr lang="en-US" sz="1000" dirty="0"/>
              <a:t>=26214400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</a:t>
            </a:r>
            <a:r>
              <a:rPr lang="en-US" sz="1000" dirty="0" err="1"/>
              <a:t>sysctl</a:t>
            </a:r>
            <a:r>
              <a:rPr lang="en-US" sz="1000" dirty="0"/>
              <a:t> -w </a:t>
            </a:r>
            <a:r>
              <a:rPr lang="en-US" sz="1000" dirty="0" err="1"/>
              <a:t>net.core.rmem_default</a:t>
            </a:r>
            <a:r>
              <a:rPr lang="en-US" sz="1000" dirty="0"/>
              <a:t>=26214400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261FD9A-4F6A-4A66-9306-E040F308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8" y="0"/>
            <a:ext cx="662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7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822D38AD-8010-4CD3-BD6B-117CB8DF70A4}">
  <ds:schemaRefs/>
</ds:datastoreItem>
</file>

<file path=customXml/itemProps10.xml><?xml version="1.0" encoding="utf-8"?>
<ds:datastoreItem xmlns:ds="http://schemas.openxmlformats.org/officeDocument/2006/customXml" ds:itemID="{58CC0B31-82B9-497A-9A2E-F3F72D0BBDAD}">
  <ds:schemaRefs/>
</ds:datastoreItem>
</file>

<file path=customXml/itemProps11.xml><?xml version="1.0" encoding="utf-8"?>
<ds:datastoreItem xmlns:ds="http://schemas.openxmlformats.org/officeDocument/2006/customXml" ds:itemID="{C09F197C-6A49-47D0-B877-F88807989676}">
  <ds:schemaRefs/>
</ds:datastoreItem>
</file>

<file path=customXml/itemProps12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07958A4E-FAB1-42E4-B6B5-29B01F63F87B}">
  <ds:schemaRefs/>
</ds:datastoreItem>
</file>

<file path=customXml/itemProps14.xml><?xml version="1.0" encoding="utf-8"?>
<ds:datastoreItem xmlns:ds="http://schemas.openxmlformats.org/officeDocument/2006/customXml" ds:itemID="{AB2F4486-6448-49E3-8249-BB9C7492711D}">
  <ds:schemaRefs/>
</ds:datastoreItem>
</file>

<file path=customXml/itemProps15.xml><?xml version="1.0" encoding="utf-8"?>
<ds:datastoreItem xmlns:ds="http://schemas.openxmlformats.org/officeDocument/2006/customXml" ds:itemID="{1CE36EA9-2186-4EB1-871A-8AE59C2A13BB}">
  <ds:schemaRefs/>
</ds:datastoreItem>
</file>

<file path=customXml/itemProps16.xml><?xml version="1.0" encoding="utf-8"?>
<ds:datastoreItem xmlns:ds="http://schemas.openxmlformats.org/officeDocument/2006/customXml" ds:itemID="{D72A95EB-8536-47FD-944A-8DD76726FC96}">
  <ds:schemaRefs/>
</ds:datastoreItem>
</file>

<file path=customXml/itemProps17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B9AEDDE3-EA02-4A8F-B8F8-0606A0AA45FC}">
  <ds:schemaRefs/>
</ds:datastoreItem>
</file>

<file path=customXml/itemProps19.xml><?xml version="1.0" encoding="utf-8"?>
<ds:datastoreItem xmlns:ds="http://schemas.openxmlformats.org/officeDocument/2006/customXml" ds:itemID="{C99E78A0-C9D4-446F-B674-4DD3E2B46C5D}">
  <ds:schemaRefs/>
</ds:datastoreItem>
</file>

<file path=customXml/itemProps2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3FEB75-8CFA-449C-A6B1-B1E4A86A58A1}">
  <ds:schemaRefs/>
</ds:datastoreItem>
</file>

<file path=customXml/itemProps4.xml><?xml version="1.0" encoding="utf-8"?>
<ds:datastoreItem xmlns:ds="http://schemas.openxmlformats.org/officeDocument/2006/customXml" ds:itemID="{32BA7684-6BE4-4F73-B22E-30934AB379B8}">
  <ds:schemaRefs/>
</ds:datastoreItem>
</file>

<file path=customXml/itemProps5.xml><?xml version="1.0" encoding="utf-8"?>
<ds:datastoreItem xmlns:ds="http://schemas.openxmlformats.org/officeDocument/2006/customXml" ds:itemID="{03AF3FDC-ACD1-46F3-A43E-782322DF9816}">
  <ds:schemaRefs/>
</ds:datastoreItem>
</file>

<file path=customXml/itemProps6.xml><?xml version="1.0" encoding="utf-8"?>
<ds:datastoreItem xmlns:ds="http://schemas.openxmlformats.org/officeDocument/2006/customXml" ds:itemID="{72516535-7702-46AF-9B1F-8623A67A824E}">
  <ds:schemaRefs/>
</ds:datastoreItem>
</file>

<file path=customXml/itemProps7.xml><?xml version="1.0" encoding="utf-8"?>
<ds:datastoreItem xmlns:ds="http://schemas.openxmlformats.org/officeDocument/2006/customXml" ds:itemID="{D92C3DF5-A179-4E2D-BD20-07044B39171F}">
  <ds:schemaRefs/>
</ds:datastoreItem>
</file>

<file path=customXml/itemProps8.xml><?xml version="1.0" encoding="utf-8"?>
<ds:datastoreItem xmlns:ds="http://schemas.openxmlformats.org/officeDocument/2006/customXml" ds:itemID="{847502A6-7CBE-43AF-BDF6-4D4423521D8C}">
  <ds:schemaRefs/>
</ds:datastoreItem>
</file>

<file path=customXml/itemProps9.xml><?xml version="1.0" encoding="utf-8"?>
<ds:datastoreItem xmlns:ds="http://schemas.openxmlformats.org/officeDocument/2006/customXml" ds:itemID="{C750C5DC-043F-4BD3-940C-EB6F7625E2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756</TotalTime>
  <Words>1371</Words>
  <Application>Microsoft Office PowerPoint</Application>
  <PresentationFormat>Widescreen</PresentationFormat>
  <Paragraphs>242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 Light</vt:lpstr>
      <vt:lpstr>Courier New</vt:lpstr>
      <vt:lpstr>Ericsson Hilda</vt:lpstr>
      <vt:lpstr>Ericsson Technical Icons</vt:lpstr>
      <vt:lpstr>Arial</vt:lpstr>
      <vt:lpstr>PresentationTemplate2017</vt:lpstr>
      <vt:lpstr>Visio</vt:lpstr>
      <vt:lpstr>SCReAM BW test tool 2020-07-03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176</cp:revision>
  <dcterms:created xsi:type="dcterms:W3CDTF">2019-04-23T15:12:54Z</dcterms:created>
  <dcterms:modified xsi:type="dcterms:W3CDTF">2020-07-03T11:11:58Z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