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97D2-CFC0-2970-1C1A-6CB5367DA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2C321-0734-C0FA-AB37-ECE4A897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6B68B-262E-B921-EA37-506B89F1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80D1-C1FB-B510-807D-5A8FA078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FAFD-F242-DB25-84E5-46B67DBE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06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5D4C-AD00-7BB2-98E0-3F87215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A74C1-FAB9-B52E-29D8-84127FE84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DB73-7BDB-4766-9793-FC1DF2D7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3850F-5433-6CB7-2C7E-20A839BC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903F-14A3-B556-7C2B-A07DF438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4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BA74D-EB6A-4547-F2CA-603BAB5EE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DB68E-425C-D5C9-076D-F32C61FB1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1AF49-824F-D007-C603-B284D0FA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06EC-67CB-9077-AC52-A30572D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61C0-F423-EF33-D800-FCBB0C72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112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0E22-BF41-C26F-77C2-F8B0ED36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AE78-8424-FD8A-3C1A-A024F740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EF48-AC3D-E04A-8F83-52442C22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AB2AC-D3AD-7B2E-17EA-BA3E1BF2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1913-0B9F-62CB-AEA1-C1EC7CD5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13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D9ED-5726-5CE4-CE1A-C71DD8AE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EF12A-0199-A62A-626D-ABC6A78B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7E0A-DD56-77D7-1BCA-1E0D96B4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60B7-FF20-E243-892D-3D88851B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5DB1-90BA-02F3-2658-717BB2EE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19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73CD-B10B-3E27-CC42-8D4BA314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D867-8BF4-7504-423A-A4B2E87F3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CA8E1-62BF-BFD9-604F-184AB993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467F6-D40F-CD33-FA51-1E4DE24A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BD7F-D7D3-9118-A7A1-C512C132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5ECF-8DDA-180E-C878-BD03AD29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877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5254-470A-208A-2756-9C215FC9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3788-5FC6-1B70-56D4-CAB5D08F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39D4B-521F-556B-285E-71914B165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5AC21-FF44-DE41-16D3-6B10F0740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4FF08-AC78-D229-676A-CED398E9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71220-3B75-4D0A-3183-42EDCD0E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3E99C-F8C4-BF8B-6773-98EDCB63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F9BA0-2A8E-3760-D887-9E92489F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10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18F0-A610-58AD-7512-B2483692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90B2B-4A78-1689-C043-28D65460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34987-E1C3-DF78-E7B3-E3965E7E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EAB06-06CD-F290-4A0A-50DD05AE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160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01121-4A7B-957D-0413-916A21C6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C8483-ED9C-A1D2-5CA5-37B25BBC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99737-0F00-93A4-FF99-2ADE5F8F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168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2C1B-2C90-E00D-A7A9-DF3CA44B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6274-E692-2282-C24F-D0901E88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3AD8F-D267-A708-5AFA-EC78AB4C4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FAF32-145E-68D0-66E9-64A015CA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6830E-E2D0-95BA-F106-661FAA95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18C3F-75E1-12E9-E1F1-BCEB45AF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1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94D1-1365-CE12-CADC-17217C0C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2639C-D495-A4CB-4ED8-675F82EB6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0B6B4-C3BC-7533-B732-95C2B44A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51C1-E2A6-557D-5301-BC76B4FF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FF4F0-CA2F-B94F-BEC0-DF4B6F34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BF65D-22F4-180B-0412-2E28A6EE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348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36990-179B-7A95-718D-55D12FED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014BB-8282-0C4D-77FD-7319DCBFF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8B71B-AEB7-D2CE-00B7-A28A4AEA7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4E5A-0FB8-661B-9C3A-E00894EBB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3C3F-61F7-B3EB-ECF7-747A3148C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505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7628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bMF02G8rndwidbDVAOBw0z/VildlandNEW?type=design&amp;node-id=0-1&amp;t=03xQr7DJUAXjkTVj-0&amp;scaling=scale-down&amp;page-id=0%3A1&amp;starting-point-node-id=105%3A164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untain range with trees&#10;&#10;Description automatically generated">
            <a:extLst>
              <a:ext uri="{FF2B5EF4-FFF2-40B4-BE49-F238E27FC236}">
                <a16:creationId xmlns:a16="http://schemas.microsoft.com/office/drawing/2014/main" id="{586E3325-5684-BA4B-47EE-99A2CE279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000" y="214312"/>
            <a:ext cx="11430000" cy="6429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9D97C-E783-6389-B63D-D40F9584B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err="1">
                <a:solidFill>
                  <a:schemeClr val="bg1"/>
                </a:solidFill>
                <a:latin typeface="+mn-lt"/>
              </a:rPr>
              <a:t>Vildland</a:t>
            </a:r>
            <a:endParaRPr lang="sv-SE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190ED-14EC-9074-63B5-9A29FF914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sz="4400" dirty="0" err="1">
                <a:solidFill>
                  <a:schemeClr val="bg1"/>
                </a:solidFill>
              </a:rPr>
              <a:t>Your</a:t>
            </a:r>
            <a:r>
              <a:rPr lang="sv-SE" sz="4400" dirty="0">
                <a:solidFill>
                  <a:schemeClr val="bg1"/>
                </a:solidFill>
              </a:rPr>
              <a:t> new </a:t>
            </a:r>
            <a:r>
              <a:rPr lang="sv-SE" sz="4400" dirty="0" err="1">
                <a:solidFill>
                  <a:schemeClr val="bg1"/>
                </a:solidFill>
              </a:rPr>
              <a:t>adventure</a:t>
            </a:r>
            <a:endParaRPr lang="sv-S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7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A899C-3317-7817-3491-C3823F813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36" y="636103"/>
            <a:ext cx="7452673" cy="359134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2A8F4A-CF75-A569-2EB3-5929534A71C0}"/>
              </a:ext>
            </a:extLst>
          </p:cNvPr>
          <p:cNvCxnSpPr>
            <a:cxnSpLocks/>
          </p:cNvCxnSpPr>
          <p:nvPr/>
        </p:nvCxnSpPr>
        <p:spPr>
          <a:xfrm flipH="1" flipV="1">
            <a:off x="5868237" y="854110"/>
            <a:ext cx="2944167" cy="54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F7C1F2-FD7D-C5D3-2655-9A5D52B1F724}"/>
              </a:ext>
            </a:extLst>
          </p:cNvPr>
          <p:cNvSpPr txBox="1"/>
          <p:nvPr/>
        </p:nvSpPr>
        <p:spPr>
          <a:xfrm>
            <a:off x="8902840" y="1187089"/>
            <a:ext cx="2914022" cy="56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Event  -&gt; Upplevelse</a:t>
            </a:r>
          </a:p>
          <a:p>
            <a:endParaRPr lang="sv-SE" dirty="0"/>
          </a:p>
          <a:p>
            <a:r>
              <a:rPr lang="sv-SE" dirty="0"/>
              <a:t>Färdigt paket, enkelt och flexibelt</a:t>
            </a:r>
          </a:p>
          <a:p>
            <a:endParaRPr lang="sv-SE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Göra event till flexibla men paketerade lösningar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 rekommendationer till kunder och få en databas av kunder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Hyra utrustning i samband med event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Bygga ut event till upplevelser, man köper en upplevelse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5C338-AE59-1C7E-BCC4-4383A39C32D4}"/>
              </a:ext>
            </a:extLst>
          </p:cNvPr>
          <p:cNvSpPr txBox="1"/>
          <p:nvPr/>
        </p:nvSpPr>
        <p:spPr>
          <a:xfrm>
            <a:off x="1027444" y="4635696"/>
            <a:ext cx="7875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omsättningen ökat men vinsten minskat (minskad vinstmarginal)</a:t>
            </a:r>
          </a:p>
          <a:p>
            <a:endParaRPr lang="sv-SE" dirty="0">
              <a:latin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</a:rPr>
              <a:t>- hitta nya lösningar för att öka omsättningen med bibehållen vinstmarginal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148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1AA5-67F5-15FD-C4FD-A2CD4CA3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Mål: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1E8A-4DB2-9A67-7D56-2FF7EB5A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Event/upplevelse - enkelt paketerat och snabba, flexibla erbjudanden till kunder (privatpersoner och företag)</a:t>
            </a:r>
            <a:endParaRPr lang="sv-SE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Direktkoppling mellan event bokning och utbudet av produkter hos </a:t>
            </a:r>
            <a:r>
              <a:rPr lang="sv-S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Vildland</a:t>
            </a: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</a:pPr>
            <a:r>
              <a:rPr lang="sv-S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möjliggör för en direkt marknadsföring, försäljning och uthyrning av företagets produkter.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sv-SE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Utökad kundbas, nya kunder och kundkategorier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sv-S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Effektmål:</a:t>
            </a:r>
            <a:endParaRPr lang="sv-SE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Resurser kan allokeras om till marknads och försäljningsarbete istället för att bindas upp vid eventbokning.</a:t>
            </a:r>
            <a:endParaRPr lang="sv-SE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Ökad marknadsandel av </a:t>
            </a:r>
            <a:r>
              <a:rPr lang="sv-S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outdoor</a:t>
            </a: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upplevelser i västra Götalandsregionen, målsättningen är 17% av marknaden 2026.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v-SE" sz="18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Ökad uthyrning och försäljning </a:t>
            </a:r>
            <a:endParaRPr lang="sv-SE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500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6A2E-AA14-B55D-92D4-7C894F7E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Figma</a:t>
            </a:r>
            <a:r>
              <a:rPr lang="sv-SE" dirty="0"/>
              <a:t>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DB2B4-D6CA-E9FF-7444-7A28F28398D6}"/>
              </a:ext>
            </a:extLst>
          </p:cNvPr>
          <p:cNvSpPr txBox="1"/>
          <p:nvPr/>
        </p:nvSpPr>
        <p:spPr>
          <a:xfrm>
            <a:off x="170823" y="2180492"/>
            <a:ext cx="1139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hlinkClick r:id="rId2"/>
              </a:rPr>
              <a:t>https://www.figma.com/proto/bMF02G8rndwidbDVAOBw0z/VildlandNEW?type=design&amp;node-id=0-1&amp;t=03xQr7DJUAXjkTVj-0&amp;scaling=scale-down&amp;page-id=0%3A1&amp;starting-point-node-id=105%3A1644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535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A507-E053-AF65-D591-C2DB5D56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Resurer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5C67-31CD-E1EF-DA7B-8A561F5C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774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195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Vildland</vt:lpstr>
      <vt:lpstr>PowerPoint Presentation</vt:lpstr>
      <vt:lpstr>Mål:</vt:lpstr>
      <vt:lpstr>Figma presentation</vt:lpstr>
      <vt:lpstr>Resurer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Vildland</dc:title>
  <dc:creator>Dan Lund</dc:creator>
  <cp:lastModifiedBy>Dan Lund</cp:lastModifiedBy>
  <cp:revision>2</cp:revision>
  <dcterms:created xsi:type="dcterms:W3CDTF">2023-12-12T17:11:38Z</dcterms:created>
  <dcterms:modified xsi:type="dcterms:W3CDTF">2023-12-13T13:19:10Z</dcterms:modified>
</cp:coreProperties>
</file>