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09E04A-7643-4AE7-B454-52EF76B06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11BE5D-8A38-44CB-92B9-D488F29036D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AI - miniprojekt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Ideer och teknik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Ideer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 lnSpcReduction="1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Identifiera huvuddrag för utbildning (finns I tutorial)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Hur skiljer sig utbildningarna åt? - utifrån två eller flera, vad är unikt eller gemensamt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Vilken utbildning är mest sannolik att få jobb (matching mot monster eller platsbanken)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Vilka officiella och “inofficiella” förkunskapskrav finns det för en utbildning, föreslå utbilding utifrån profil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NBI som studiemotor - hur klarar studenter utbildning - utifrån utbildningens kurser (YH poäng), uppskatta hur "stor" arbetsinsats det krävs utifrån profil?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Identifiera huvuddrag för utbildning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178280" y="3540240"/>
            <a:ext cx="879120" cy="119556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85800" y="4964400"/>
            <a:ext cx="182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Scraper OOPA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3429000" y="2743200"/>
            <a:ext cx="1371600" cy="1143000"/>
          </a:xfrm>
          <a:prstGeom prst="flowChartPreparation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LMM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6400800" y="2514600"/>
            <a:ext cx="1828800" cy="18288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1. C#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2. 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 Agil projekt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14600" y="1371600"/>
            <a:ext cx="5943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ChatNBI: “Identifiera huvuddrag för objektorienterad utbildning med AI kompetens”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4114800" y="2057400"/>
            <a:ext cx="0" cy="685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 flipV="1">
            <a:off x="2057400" y="3321000"/>
            <a:ext cx="1371600" cy="793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4800600" y="3308400"/>
            <a:ext cx="1371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457200" y="1828800"/>
            <a:ext cx="1828800" cy="1143000"/>
          </a:xfrm>
          <a:custGeom>
            <a:avLst/>
            <a:gdLst>
              <a:gd name="textAreaLeft" fmla="*/ 253800 w 1828800"/>
              <a:gd name="textAreaRight" fmla="*/ 1448640 w 1828800"/>
              <a:gd name="textAreaTop" fmla="*/ 175680 h 1143000"/>
              <a:gd name="textAreaBottom" fmla="*/ 917280 h 114300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NBIweb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600200" y="2971800"/>
            <a:ext cx="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66720" y="1253520"/>
            <a:ext cx="87058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Hur skiljer sig utbildningarna åt? - utifrån två eller flera, vad är unikt eller gemensamt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685800" y="3539880"/>
            <a:ext cx="650520" cy="80352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28600" y="4572000"/>
            <a:ext cx="182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Scraper OOPA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457200" y="1828440"/>
            <a:ext cx="1828800" cy="1143000"/>
          </a:xfrm>
          <a:custGeom>
            <a:avLst/>
            <a:gdLst>
              <a:gd name="textAreaLeft" fmla="*/ 253800 w 1828800"/>
              <a:gd name="textAreaRight" fmla="*/ 1448640 w 1828800"/>
              <a:gd name="textAreaTop" fmla="*/ 175680 h 1143000"/>
              <a:gd name="textAreaBottom" fmla="*/ 917280 h 114300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NBIweb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143000" y="2971440"/>
            <a:ext cx="457200" cy="5684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2286000" y="3539880"/>
            <a:ext cx="650520" cy="80352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1600200" y="2971440"/>
            <a:ext cx="914400" cy="5684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5257800" y="2286000"/>
            <a:ext cx="1371600" cy="1143000"/>
          </a:xfrm>
          <a:prstGeom prst="flowChartInternalStorag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200400" y="2286000"/>
            <a:ext cx="1371240" cy="1143000"/>
          </a:xfrm>
          <a:prstGeom prst="flowChartPreparation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LMM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992600" y="4572000"/>
            <a:ext cx="182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Scraper 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029200" y="1828800"/>
            <a:ext cx="182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TMP dict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943600" y="3657600"/>
            <a:ext cx="1371240" cy="1143000"/>
          </a:xfrm>
          <a:prstGeom prst="flowChartPreparation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LMM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2743200" y="2971800"/>
            <a:ext cx="457200" cy="2286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4800600" y="2743200"/>
            <a:ext cx="4572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5715000" y="3429000"/>
            <a:ext cx="228600" cy="2286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7772400" y="2286000"/>
            <a:ext cx="1828800" cy="22860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Likhet.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Agil projekt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C#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Skillnad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OPA.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xxxx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2024-05-28T12:17:19Z</dcterms:created>
  <dc:creator/>
  <dc:description/>
  <dc:language>en-US</dc:language>
  <cp:lastModifiedBy/>
  <dcterms:modified xsi:type="dcterms:W3CDTF">2024-05-29T08:34:28Z</dcterms:modified>
  <cp:revision>1</cp:revision>
  <dc:subject/>
  <dc:title/>
</cp:coreProperties>
</file>